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320" r:id="rId7"/>
    <p:sldId id="324" r:id="rId8"/>
    <p:sldId id="323" r:id="rId9"/>
    <p:sldId id="265" r:id="rId10"/>
    <p:sldId id="266" r:id="rId11"/>
    <p:sldId id="267" r:id="rId12"/>
  </p:sldIdLst>
  <p:sldSz cx="9144000" cy="5143500" type="screen16x9"/>
  <p:notesSz cx="6858000" cy="9144000"/>
  <p:embeddedFontLst>
    <p:embeddedFont>
      <p:font typeface="Nunito" panose="020B0604020202020204" charset="0"/>
      <p:regular r:id="rId14"/>
      <p:bold r:id="rId15"/>
      <p:italic r:id="rId16"/>
      <p:boldItalic r:id="rId17"/>
    </p:embeddedFont>
    <p:embeddedFont>
      <p:font typeface="Staatliches" panose="020B0604020202020204" charset="0"/>
      <p:regular r:id="rId18"/>
    </p:embeddedFont>
    <p:embeddedFont>
      <p:font typeface="Maven Pro Black" panose="020B0604020202020204" charset="0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D9AC06-1699-41B0-9411-7609F2196F2F}">
  <a:tblStyle styleId="{A4D9AC06-1699-41B0-9411-7609F2196F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4" d="100"/>
          <a:sy n="204" d="100"/>
        </p:scale>
        <p:origin x="564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971999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4985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190c718d40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190c718d40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2114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190c718d401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190c718d401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3397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191d723120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191d723120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5954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c5a74b7a7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c5a74b7a7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dirty="0" smtClean="0"/>
              <a:t>Is there a way to optimize the spending to maximize health of individuals with every dollar spent?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dirty="0" smtClean="0"/>
              <a:t>Is there a correlation between healthcare utilisation and free access healthcare?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3206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190c718d401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190c718d401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225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190c718d401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190c718d401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3632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c5a74b7a7e_0_1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c5a74b7a7e_0_1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53718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190c718d401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190c718d401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253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040725" y="1531663"/>
            <a:ext cx="4437000" cy="174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040725" y="3279999"/>
            <a:ext cx="4437000" cy="33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5"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26"/>
          <p:cNvSpPr/>
          <p:nvPr/>
        </p:nvSpPr>
        <p:spPr>
          <a:xfrm flipH="1">
            <a:off x="-1262000" y="-1277100"/>
            <a:ext cx="2468700" cy="2468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26"/>
          <p:cNvSpPr/>
          <p:nvPr/>
        </p:nvSpPr>
        <p:spPr>
          <a:xfrm flipH="1">
            <a:off x="8484900" y="231801"/>
            <a:ext cx="825300" cy="825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26"/>
          <p:cNvSpPr txBox="1">
            <a:spLocks noGrp="1"/>
          </p:cNvSpPr>
          <p:nvPr>
            <p:ph type="subTitle" idx="1"/>
          </p:nvPr>
        </p:nvSpPr>
        <p:spPr>
          <a:xfrm>
            <a:off x="720000" y="3126475"/>
            <a:ext cx="2037300" cy="39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>
                <a:solidFill>
                  <a:schemeClr val="accent4"/>
                </a:solidFill>
                <a:latin typeface="Maven Pro Black"/>
                <a:ea typeface="Maven Pro Black"/>
                <a:cs typeface="Maven Pro Black"/>
                <a:sym typeface="Maven Pr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9pPr>
          </a:lstStyle>
          <a:p>
            <a:endParaRPr/>
          </a:p>
        </p:txBody>
      </p:sp>
      <p:sp>
        <p:nvSpPr>
          <p:cNvPr id="674" name="Google Shape;674;p26"/>
          <p:cNvSpPr txBox="1">
            <a:spLocks noGrp="1"/>
          </p:cNvSpPr>
          <p:nvPr>
            <p:ph type="subTitle" idx="2"/>
          </p:nvPr>
        </p:nvSpPr>
        <p:spPr>
          <a:xfrm>
            <a:off x="720000" y="3516850"/>
            <a:ext cx="2037300" cy="912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75" name="Google Shape;675;p26"/>
          <p:cNvSpPr txBox="1">
            <a:spLocks noGrp="1"/>
          </p:cNvSpPr>
          <p:nvPr>
            <p:ph type="subTitle" idx="3"/>
          </p:nvPr>
        </p:nvSpPr>
        <p:spPr>
          <a:xfrm>
            <a:off x="3553350" y="3126475"/>
            <a:ext cx="2037300" cy="39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>
                <a:solidFill>
                  <a:schemeClr val="accent4"/>
                </a:solidFill>
                <a:latin typeface="Maven Pro Black"/>
                <a:ea typeface="Maven Pro Black"/>
                <a:cs typeface="Maven Pro Black"/>
                <a:sym typeface="Maven Pr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9pPr>
          </a:lstStyle>
          <a:p>
            <a:endParaRPr/>
          </a:p>
        </p:txBody>
      </p:sp>
      <p:sp>
        <p:nvSpPr>
          <p:cNvPr id="676" name="Google Shape;676;p26"/>
          <p:cNvSpPr txBox="1">
            <a:spLocks noGrp="1"/>
          </p:cNvSpPr>
          <p:nvPr>
            <p:ph type="subTitle" idx="4"/>
          </p:nvPr>
        </p:nvSpPr>
        <p:spPr>
          <a:xfrm>
            <a:off x="3553350" y="3516850"/>
            <a:ext cx="2037300" cy="912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26"/>
          <p:cNvSpPr txBox="1">
            <a:spLocks noGrp="1"/>
          </p:cNvSpPr>
          <p:nvPr>
            <p:ph type="subTitle" idx="5"/>
          </p:nvPr>
        </p:nvSpPr>
        <p:spPr>
          <a:xfrm>
            <a:off x="6386700" y="3126475"/>
            <a:ext cx="2037300" cy="39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>
                <a:solidFill>
                  <a:schemeClr val="accent4"/>
                </a:solidFill>
                <a:latin typeface="Maven Pro Black"/>
                <a:ea typeface="Maven Pro Black"/>
                <a:cs typeface="Maven Pro Black"/>
                <a:sym typeface="Maven Pr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 Rounded"/>
              <a:buNone/>
              <a:defRPr sz="2000" b="1">
                <a:latin typeface="Arial Rounded"/>
                <a:ea typeface="Arial Rounded"/>
                <a:cs typeface="Arial Rounded"/>
                <a:sym typeface="Arial Rounded"/>
              </a:defRPr>
            </a:lvl9pPr>
          </a:lstStyle>
          <a:p>
            <a:endParaRPr/>
          </a:p>
        </p:txBody>
      </p:sp>
      <p:sp>
        <p:nvSpPr>
          <p:cNvPr id="678" name="Google Shape;678;p26"/>
          <p:cNvSpPr txBox="1">
            <a:spLocks noGrp="1"/>
          </p:cNvSpPr>
          <p:nvPr>
            <p:ph type="subTitle" idx="6"/>
          </p:nvPr>
        </p:nvSpPr>
        <p:spPr>
          <a:xfrm>
            <a:off x="6386700" y="3516850"/>
            <a:ext cx="2037300" cy="912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5_1"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28"/>
          <p:cNvSpPr/>
          <p:nvPr/>
        </p:nvSpPr>
        <p:spPr>
          <a:xfrm>
            <a:off x="-948750" y="-1033575"/>
            <a:ext cx="2180700" cy="2180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28"/>
          <p:cNvSpPr/>
          <p:nvPr/>
        </p:nvSpPr>
        <p:spPr>
          <a:xfrm>
            <a:off x="8739250" y="540000"/>
            <a:ext cx="629700" cy="629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8"/>
          <p:cNvSpPr/>
          <p:nvPr/>
        </p:nvSpPr>
        <p:spPr>
          <a:xfrm>
            <a:off x="326100" y="4916100"/>
            <a:ext cx="629700" cy="629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6"/>
          <p:cNvGrpSpPr/>
          <p:nvPr/>
        </p:nvGrpSpPr>
        <p:grpSpPr>
          <a:xfrm rot="1500468">
            <a:off x="831587" y="241065"/>
            <a:ext cx="346920" cy="249621"/>
            <a:chOff x="9549534" y="2313177"/>
            <a:chExt cx="379843" cy="273310"/>
          </a:xfrm>
        </p:grpSpPr>
        <p:sp>
          <p:nvSpPr>
            <p:cNvPr id="91" name="Google Shape;91;p6"/>
            <p:cNvSpPr/>
            <p:nvPr/>
          </p:nvSpPr>
          <p:spPr>
            <a:xfrm>
              <a:off x="9740096" y="2422489"/>
              <a:ext cx="189281" cy="163999"/>
            </a:xfrm>
            <a:custGeom>
              <a:avLst/>
              <a:gdLst/>
              <a:ahLst/>
              <a:cxnLst/>
              <a:rect l="l" t="t" r="r" b="b"/>
              <a:pathLst>
                <a:path w="3385" h="2933" extrusionOk="0">
                  <a:moveTo>
                    <a:pt x="3384" y="0"/>
                  </a:moveTo>
                  <a:cubicBezTo>
                    <a:pt x="3384" y="1028"/>
                    <a:pt x="1530" y="1955"/>
                    <a:pt x="1" y="1955"/>
                  </a:cubicBezTo>
                  <a:lnTo>
                    <a:pt x="1" y="2933"/>
                  </a:lnTo>
                  <a:cubicBezTo>
                    <a:pt x="1530" y="2933"/>
                    <a:pt x="3384" y="2005"/>
                    <a:pt x="3384" y="978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9740096" y="2313177"/>
              <a:ext cx="189281" cy="218684"/>
            </a:xfrm>
            <a:custGeom>
              <a:avLst/>
              <a:gdLst/>
              <a:ahLst/>
              <a:cxnLst/>
              <a:rect l="l" t="t" r="r" b="b"/>
              <a:pathLst>
                <a:path w="3385" h="3911" extrusionOk="0">
                  <a:moveTo>
                    <a:pt x="1" y="0"/>
                  </a:moveTo>
                  <a:lnTo>
                    <a:pt x="1" y="3910"/>
                  </a:lnTo>
                  <a:cubicBezTo>
                    <a:pt x="1530" y="3910"/>
                    <a:pt x="3384" y="2983"/>
                    <a:pt x="3384" y="1955"/>
                  </a:cubicBezTo>
                  <a:cubicBezTo>
                    <a:pt x="3384" y="928"/>
                    <a:pt x="1530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9549534" y="2313177"/>
              <a:ext cx="190623" cy="218684"/>
            </a:xfrm>
            <a:custGeom>
              <a:avLst/>
              <a:gdLst/>
              <a:ahLst/>
              <a:cxnLst/>
              <a:rect l="l" t="t" r="r" b="b"/>
              <a:pathLst>
                <a:path w="3409" h="3911" extrusionOk="0">
                  <a:moveTo>
                    <a:pt x="3409" y="0"/>
                  </a:moveTo>
                  <a:cubicBezTo>
                    <a:pt x="1855" y="0"/>
                    <a:pt x="0" y="928"/>
                    <a:pt x="0" y="1955"/>
                  </a:cubicBezTo>
                  <a:cubicBezTo>
                    <a:pt x="0" y="2983"/>
                    <a:pt x="1855" y="3910"/>
                    <a:pt x="3409" y="3910"/>
                  </a:cubicBezTo>
                  <a:lnTo>
                    <a:pt x="340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9549534" y="2422489"/>
              <a:ext cx="190623" cy="163999"/>
            </a:xfrm>
            <a:custGeom>
              <a:avLst/>
              <a:gdLst/>
              <a:ahLst/>
              <a:cxnLst/>
              <a:rect l="l" t="t" r="r" b="b"/>
              <a:pathLst>
                <a:path w="3409" h="2933" extrusionOk="0">
                  <a:moveTo>
                    <a:pt x="0" y="0"/>
                  </a:moveTo>
                  <a:lnTo>
                    <a:pt x="0" y="978"/>
                  </a:lnTo>
                  <a:cubicBezTo>
                    <a:pt x="0" y="2005"/>
                    <a:pt x="1855" y="2933"/>
                    <a:pt x="3409" y="2933"/>
                  </a:cubicBezTo>
                  <a:lnTo>
                    <a:pt x="3409" y="1955"/>
                  </a:lnTo>
                  <a:cubicBezTo>
                    <a:pt x="1855" y="1955"/>
                    <a:pt x="0" y="102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6" name="Google Shape;96;p6"/>
          <p:cNvGrpSpPr/>
          <p:nvPr/>
        </p:nvGrpSpPr>
        <p:grpSpPr>
          <a:xfrm rot="1860302">
            <a:off x="222163" y="1219894"/>
            <a:ext cx="269121" cy="194801"/>
            <a:chOff x="10038633" y="2173057"/>
            <a:chExt cx="269128" cy="194806"/>
          </a:xfrm>
        </p:grpSpPr>
        <p:sp>
          <p:nvSpPr>
            <p:cNvPr id="97" name="Google Shape;97;p6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01;p6"/>
          <p:cNvGrpSpPr/>
          <p:nvPr/>
        </p:nvGrpSpPr>
        <p:grpSpPr>
          <a:xfrm rot="-9915806" flipH="1">
            <a:off x="8623001" y="3585323"/>
            <a:ext cx="340624" cy="307505"/>
            <a:chOff x="9239814" y="2663254"/>
            <a:chExt cx="340591" cy="307475"/>
          </a:xfrm>
        </p:grpSpPr>
        <p:sp>
          <p:nvSpPr>
            <p:cNvPr id="102" name="Google Shape;102;p6"/>
            <p:cNvSpPr/>
            <p:nvPr/>
          </p:nvSpPr>
          <p:spPr>
            <a:xfrm>
              <a:off x="9342140" y="2663254"/>
              <a:ext cx="238264" cy="235738"/>
            </a:xfrm>
            <a:custGeom>
              <a:avLst/>
              <a:gdLst/>
              <a:ahLst/>
              <a:cxnLst/>
              <a:rect l="l" t="t" r="r" b="b"/>
              <a:pathLst>
                <a:path w="4261" h="4216" extrusionOk="0">
                  <a:moveTo>
                    <a:pt x="2589" y="1"/>
                  </a:moveTo>
                  <a:cubicBezTo>
                    <a:pt x="2191" y="1"/>
                    <a:pt x="1757" y="130"/>
                    <a:pt x="1479" y="356"/>
                  </a:cubicBezTo>
                  <a:lnTo>
                    <a:pt x="0" y="1584"/>
                  </a:lnTo>
                  <a:cubicBezTo>
                    <a:pt x="89" y="1523"/>
                    <a:pt x="203" y="1495"/>
                    <a:pt x="331" y="1495"/>
                  </a:cubicBezTo>
                  <a:cubicBezTo>
                    <a:pt x="781" y="1495"/>
                    <a:pt x="1409" y="1837"/>
                    <a:pt x="1780" y="2286"/>
                  </a:cubicBezTo>
                  <a:cubicBezTo>
                    <a:pt x="2256" y="2887"/>
                    <a:pt x="2506" y="3890"/>
                    <a:pt x="2105" y="4191"/>
                  </a:cubicBezTo>
                  <a:lnTo>
                    <a:pt x="2105" y="4216"/>
                  </a:lnTo>
                  <a:lnTo>
                    <a:pt x="3609" y="2937"/>
                  </a:lnTo>
                  <a:cubicBezTo>
                    <a:pt x="4010" y="2612"/>
                    <a:pt x="4261" y="1935"/>
                    <a:pt x="4186" y="1409"/>
                  </a:cubicBezTo>
                  <a:lnTo>
                    <a:pt x="4186" y="1358"/>
                  </a:lnTo>
                  <a:cubicBezTo>
                    <a:pt x="4085" y="857"/>
                    <a:pt x="3609" y="281"/>
                    <a:pt x="3133" y="105"/>
                  </a:cubicBezTo>
                  <a:lnTo>
                    <a:pt x="3083" y="80"/>
                  </a:lnTo>
                  <a:cubicBezTo>
                    <a:pt x="2936" y="26"/>
                    <a:pt x="2766" y="1"/>
                    <a:pt x="258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>
              <a:off x="9239814" y="2747069"/>
              <a:ext cx="236922" cy="223660"/>
            </a:xfrm>
            <a:custGeom>
              <a:avLst/>
              <a:gdLst/>
              <a:ahLst/>
              <a:cxnLst/>
              <a:rect l="l" t="t" r="r" b="b"/>
              <a:pathLst>
                <a:path w="4237" h="4000" extrusionOk="0">
                  <a:moveTo>
                    <a:pt x="2134" y="0"/>
                  </a:moveTo>
                  <a:cubicBezTo>
                    <a:pt x="2089" y="0"/>
                    <a:pt x="2047" y="3"/>
                    <a:pt x="2006" y="10"/>
                  </a:cubicBezTo>
                  <a:cubicBezTo>
                    <a:pt x="1955" y="35"/>
                    <a:pt x="1880" y="60"/>
                    <a:pt x="1830" y="85"/>
                  </a:cubicBezTo>
                  <a:lnTo>
                    <a:pt x="652" y="1062"/>
                  </a:lnTo>
                  <a:cubicBezTo>
                    <a:pt x="251" y="1388"/>
                    <a:pt x="0" y="2090"/>
                    <a:pt x="76" y="2591"/>
                  </a:cubicBezTo>
                  <a:lnTo>
                    <a:pt x="101" y="2641"/>
                  </a:lnTo>
                  <a:cubicBezTo>
                    <a:pt x="176" y="3168"/>
                    <a:pt x="652" y="3719"/>
                    <a:pt x="1128" y="3895"/>
                  </a:cubicBezTo>
                  <a:lnTo>
                    <a:pt x="1178" y="3920"/>
                  </a:lnTo>
                  <a:cubicBezTo>
                    <a:pt x="1333" y="3974"/>
                    <a:pt x="1506" y="3999"/>
                    <a:pt x="1683" y="3999"/>
                  </a:cubicBezTo>
                  <a:cubicBezTo>
                    <a:pt x="2083" y="3999"/>
                    <a:pt x="2505" y="3870"/>
                    <a:pt x="2782" y="3644"/>
                  </a:cubicBezTo>
                  <a:lnTo>
                    <a:pt x="3935" y="2717"/>
                  </a:lnTo>
                  <a:cubicBezTo>
                    <a:pt x="3985" y="2641"/>
                    <a:pt x="4036" y="2591"/>
                    <a:pt x="4086" y="2491"/>
                  </a:cubicBezTo>
                  <a:cubicBezTo>
                    <a:pt x="4236" y="2065"/>
                    <a:pt x="4011" y="1288"/>
                    <a:pt x="3610" y="787"/>
                  </a:cubicBezTo>
                  <a:cubicBezTo>
                    <a:pt x="3243" y="352"/>
                    <a:pt x="2605" y="0"/>
                    <a:pt x="213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6"/>
          <p:cNvGrpSpPr/>
          <p:nvPr/>
        </p:nvGrpSpPr>
        <p:grpSpPr>
          <a:xfrm rot="-3022289">
            <a:off x="7902437" y="4762695"/>
            <a:ext cx="269127" cy="193646"/>
            <a:chOff x="9549534" y="2313177"/>
            <a:chExt cx="379843" cy="273310"/>
          </a:xfrm>
        </p:grpSpPr>
        <p:sp>
          <p:nvSpPr>
            <p:cNvPr id="105" name="Google Shape;105;p6"/>
            <p:cNvSpPr/>
            <p:nvPr/>
          </p:nvSpPr>
          <p:spPr>
            <a:xfrm>
              <a:off x="9740096" y="2422489"/>
              <a:ext cx="189281" cy="163999"/>
            </a:xfrm>
            <a:custGeom>
              <a:avLst/>
              <a:gdLst/>
              <a:ahLst/>
              <a:cxnLst/>
              <a:rect l="l" t="t" r="r" b="b"/>
              <a:pathLst>
                <a:path w="3385" h="2933" extrusionOk="0">
                  <a:moveTo>
                    <a:pt x="3384" y="0"/>
                  </a:moveTo>
                  <a:cubicBezTo>
                    <a:pt x="3384" y="1028"/>
                    <a:pt x="1530" y="1955"/>
                    <a:pt x="1" y="1955"/>
                  </a:cubicBezTo>
                  <a:lnTo>
                    <a:pt x="1" y="2933"/>
                  </a:lnTo>
                  <a:cubicBezTo>
                    <a:pt x="1530" y="2933"/>
                    <a:pt x="3384" y="2005"/>
                    <a:pt x="3384" y="978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>
              <a:off x="9740096" y="2313177"/>
              <a:ext cx="189281" cy="218684"/>
            </a:xfrm>
            <a:custGeom>
              <a:avLst/>
              <a:gdLst/>
              <a:ahLst/>
              <a:cxnLst/>
              <a:rect l="l" t="t" r="r" b="b"/>
              <a:pathLst>
                <a:path w="3385" h="3911" extrusionOk="0">
                  <a:moveTo>
                    <a:pt x="1" y="0"/>
                  </a:moveTo>
                  <a:lnTo>
                    <a:pt x="1" y="3910"/>
                  </a:lnTo>
                  <a:cubicBezTo>
                    <a:pt x="1530" y="3910"/>
                    <a:pt x="3384" y="2983"/>
                    <a:pt x="3384" y="1955"/>
                  </a:cubicBezTo>
                  <a:cubicBezTo>
                    <a:pt x="3384" y="928"/>
                    <a:pt x="1530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9549534" y="2313177"/>
              <a:ext cx="190623" cy="218684"/>
            </a:xfrm>
            <a:custGeom>
              <a:avLst/>
              <a:gdLst/>
              <a:ahLst/>
              <a:cxnLst/>
              <a:rect l="l" t="t" r="r" b="b"/>
              <a:pathLst>
                <a:path w="3409" h="3911" extrusionOk="0">
                  <a:moveTo>
                    <a:pt x="3409" y="0"/>
                  </a:moveTo>
                  <a:cubicBezTo>
                    <a:pt x="1855" y="0"/>
                    <a:pt x="0" y="928"/>
                    <a:pt x="0" y="1955"/>
                  </a:cubicBezTo>
                  <a:cubicBezTo>
                    <a:pt x="0" y="2983"/>
                    <a:pt x="1855" y="3910"/>
                    <a:pt x="3409" y="3910"/>
                  </a:cubicBezTo>
                  <a:lnTo>
                    <a:pt x="34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9549534" y="2422489"/>
              <a:ext cx="190623" cy="163999"/>
            </a:xfrm>
            <a:custGeom>
              <a:avLst/>
              <a:gdLst/>
              <a:ahLst/>
              <a:cxnLst/>
              <a:rect l="l" t="t" r="r" b="b"/>
              <a:pathLst>
                <a:path w="3409" h="2933" extrusionOk="0">
                  <a:moveTo>
                    <a:pt x="0" y="0"/>
                  </a:moveTo>
                  <a:lnTo>
                    <a:pt x="0" y="978"/>
                  </a:lnTo>
                  <a:cubicBezTo>
                    <a:pt x="0" y="2005"/>
                    <a:pt x="1855" y="2933"/>
                    <a:pt x="3409" y="2933"/>
                  </a:cubicBezTo>
                  <a:lnTo>
                    <a:pt x="3409" y="1955"/>
                  </a:lnTo>
                  <a:cubicBezTo>
                    <a:pt x="1855" y="1955"/>
                    <a:pt x="0" y="102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09;p6"/>
          <p:cNvGrpSpPr/>
          <p:nvPr/>
        </p:nvGrpSpPr>
        <p:grpSpPr>
          <a:xfrm rot="2700000" flipH="1">
            <a:off x="237672" y="454522"/>
            <a:ext cx="156614" cy="313211"/>
            <a:chOff x="8858632" y="2449775"/>
            <a:chExt cx="187827" cy="375634"/>
          </a:xfrm>
        </p:grpSpPr>
        <p:sp>
          <p:nvSpPr>
            <p:cNvPr id="110" name="Google Shape;110;p6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6"/>
          <p:cNvGrpSpPr/>
          <p:nvPr/>
        </p:nvGrpSpPr>
        <p:grpSpPr>
          <a:xfrm rot="812431">
            <a:off x="8588430" y="4261632"/>
            <a:ext cx="409779" cy="683727"/>
            <a:chOff x="4109416" y="1879697"/>
            <a:chExt cx="925194" cy="1543711"/>
          </a:xfrm>
        </p:grpSpPr>
        <p:sp>
          <p:nvSpPr>
            <p:cNvPr id="113" name="Google Shape;113;p6"/>
            <p:cNvSpPr/>
            <p:nvPr/>
          </p:nvSpPr>
          <p:spPr>
            <a:xfrm>
              <a:off x="4109416" y="2436954"/>
              <a:ext cx="925194" cy="986454"/>
            </a:xfrm>
            <a:custGeom>
              <a:avLst/>
              <a:gdLst/>
              <a:ahLst/>
              <a:cxnLst/>
              <a:rect l="l" t="t" r="r" b="b"/>
              <a:pathLst>
                <a:path w="18924" h="20177" extrusionOk="0">
                  <a:moveTo>
                    <a:pt x="10452" y="0"/>
                  </a:moveTo>
                  <a:cubicBezTo>
                    <a:pt x="10076" y="151"/>
                    <a:pt x="9650" y="251"/>
                    <a:pt x="9249" y="251"/>
                  </a:cubicBezTo>
                  <a:cubicBezTo>
                    <a:pt x="8873" y="251"/>
                    <a:pt x="8472" y="176"/>
                    <a:pt x="8096" y="25"/>
                  </a:cubicBezTo>
                  <a:cubicBezTo>
                    <a:pt x="7971" y="1028"/>
                    <a:pt x="7269" y="1830"/>
                    <a:pt x="6292" y="2181"/>
                  </a:cubicBezTo>
                  <a:cubicBezTo>
                    <a:pt x="2633" y="3409"/>
                    <a:pt x="1" y="6867"/>
                    <a:pt x="1" y="10928"/>
                  </a:cubicBezTo>
                  <a:cubicBezTo>
                    <a:pt x="1" y="16034"/>
                    <a:pt x="4151" y="20177"/>
                    <a:pt x="9271" y="20177"/>
                  </a:cubicBezTo>
                  <a:cubicBezTo>
                    <a:pt x="9504" y="20177"/>
                    <a:pt x="9739" y="20168"/>
                    <a:pt x="9976" y="20151"/>
                  </a:cubicBezTo>
                  <a:cubicBezTo>
                    <a:pt x="14387" y="19825"/>
                    <a:pt x="17996" y="16341"/>
                    <a:pt x="18447" y="11905"/>
                  </a:cubicBezTo>
                  <a:cubicBezTo>
                    <a:pt x="18923" y="7419"/>
                    <a:pt x="16166" y="3484"/>
                    <a:pt x="12206" y="2156"/>
                  </a:cubicBezTo>
                  <a:cubicBezTo>
                    <a:pt x="11254" y="1830"/>
                    <a:pt x="10577" y="978"/>
                    <a:pt x="104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4448865" y="2319323"/>
              <a:ext cx="226703" cy="129901"/>
            </a:xfrm>
            <a:custGeom>
              <a:avLst/>
              <a:gdLst/>
              <a:ahLst/>
              <a:cxnLst/>
              <a:rect l="l" t="t" r="r" b="b"/>
              <a:pathLst>
                <a:path w="4637" h="2657" extrusionOk="0">
                  <a:moveTo>
                    <a:pt x="0" y="0"/>
                  </a:moveTo>
                  <a:lnTo>
                    <a:pt x="0" y="1328"/>
                  </a:lnTo>
                  <a:cubicBezTo>
                    <a:pt x="0" y="1780"/>
                    <a:pt x="502" y="2181"/>
                    <a:pt x="1153" y="2431"/>
                  </a:cubicBezTo>
                  <a:cubicBezTo>
                    <a:pt x="1529" y="2582"/>
                    <a:pt x="1930" y="2657"/>
                    <a:pt x="2306" y="2657"/>
                  </a:cubicBezTo>
                  <a:cubicBezTo>
                    <a:pt x="2707" y="2657"/>
                    <a:pt x="3133" y="2557"/>
                    <a:pt x="3509" y="2406"/>
                  </a:cubicBezTo>
                  <a:cubicBezTo>
                    <a:pt x="4136" y="2156"/>
                    <a:pt x="4637" y="1754"/>
                    <a:pt x="4637" y="1328"/>
                  </a:cubicBezTo>
                  <a:lnTo>
                    <a:pt x="4637" y="0"/>
                  </a:lnTo>
                  <a:cubicBezTo>
                    <a:pt x="4637" y="677"/>
                    <a:pt x="3384" y="1328"/>
                    <a:pt x="2306" y="1328"/>
                  </a:cubicBezTo>
                  <a:cubicBezTo>
                    <a:pt x="1253" y="1328"/>
                    <a:pt x="0" y="677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4448865" y="2262952"/>
              <a:ext cx="226703" cy="121345"/>
            </a:xfrm>
            <a:custGeom>
              <a:avLst/>
              <a:gdLst/>
              <a:ahLst/>
              <a:cxnLst/>
              <a:rect l="l" t="t" r="r" b="b"/>
              <a:pathLst>
                <a:path w="4637" h="2482" extrusionOk="0">
                  <a:moveTo>
                    <a:pt x="1253" y="0"/>
                  </a:moveTo>
                  <a:lnTo>
                    <a:pt x="1253" y="0"/>
                  </a:lnTo>
                  <a:cubicBezTo>
                    <a:pt x="577" y="226"/>
                    <a:pt x="0" y="677"/>
                    <a:pt x="0" y="1153"/>
                  </a:cubicBezTo>
                  <a:cubicBezTo>
                    <a:pt x="0" y="1830"/>
                    <a:pt x="1253" y="2481"/>
                    <a:pt x="2306" y="2481"/>
                  </a:cubicBezTo>
                  <a:cubicBezTo>
                    <a:pt x="3384" y="2481"/>
                    <a:pt x="4637" y="1830"/>
                    <a:pt x="4637" y="1153"/>
                  </a:cubicBezTo>
                  <a:cubicBezTo>
                    <a:pt x="4637" y="702"/>
                    <a:pt x="4111" y="276"/>
                    <a:pt x="3459" y="25"/>
                  </a:cubicBezTo>
                  <a:lnTo>
                    <a:pt x="3459" y="25"/>
                  </a:lnTo>
                  <a:lnTo>
                    <a:pt x="3559" y="827"/>
                  </a:lnTo>
                  <a:cubicBezTo>
                    <a:pt x="3559" y="1028"/>
                    <a:pt x="3459" y="1203"/>
                    <a:pt x="3258" y="1278"/>
                  </a:cubicBezTo>
                  <a:cubicBezTo>
                    <a:pt x="2949" y="1382"/>
                    <a:pt x="2639" y="1438"/>
                    <a:pt x="2330" y="1438"/>
                  </a:cubicBezTo>
                  <a:cubicBezTo>
                    <a:pt x="2038" y="1438"/>
                    <a:pt x="1746" y="1388"/>
                    <a:pt x="1454" y="1278"/>
                  </a:cubicBezTo>
                  <a:cubicBezTo>
                    <a:pt x="1279" y="1203"/>
                    <a:pt x="1178" y="1028"/>
                    <a:pt x="1178" y="827"/>
                  </a:cubicBezTo>
                  <a:lnTo>
                    <a:pt x="125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4506458" y="1879697"/>
              <a:ext cx="116456" cy="453601"/>
            </a:xfrm>
            <a:custGeom>
              <a:avLst/>
              <a:gdLst/>
              <a:ahLst/>
              <a:cxnLst/>
              <a:rect l="l" t="t" r="r" b="b"/>
              <a:pathLst>
                <a:path w="2382" h="9278" extrusionOk="0">
                  <a:moveTo>
                    <a:pt x="1153" y="1"/>
                  </a:moveTo>
                  <a:cubicBezTo>
                    <a:pt x="953" y="1"/>
                    <a:pt x="752" y="132"/>
                    <a:pt x="727" y="396"/>
                  </a:cubicBezTo>
                  <a:lnTo>
                    <a:pt x="75" y="7839"/>
                  </a:lnTo>
                  <a:lnTo>
                    <a:pt x="0" y="8666"/>
                  </a:lnTo>
                  <a:cubicBezTo>
                    <a:pt x="0" y="8867"/>
                    <a:pt x="101" y="9042"/>
                    <a:pt x="276" y="9117"/>
                  </a:cubicBezTo>
                  <a:cubicBezTo>
                    <a:pt x="568" y="9227"/>
                    <a:pt x="860" y="9277"/>
                    <a:pt x="1152" y="9277"/>
                  </a:cubicBezTo>
                  <a:cubicBezTo>
                    <a:pt x="1461" y="9277"/>
                    <a:pt x="1771" y="9221"/>
                    <a:pt x="2080" y="9117"/>
                  </a:cubicBezTo>
                  <a:cubicBezTo>
                    <a:pt x="2281" y="9042"/>
                    <a:pt x="2381" y="8867"/>
                    <a:pt x="2381" y="8666"/>
                  </a:cubicBezTo>
                  <a:lnTo>
                    <a:pt x="2281" y="7864"/>
                  </a:lnTo>
                  <a:lnTo>
                    <a:pt x="1579" y="396"/>
                  </a:lnTo>
                  <a:cubicBezTo>
                    <a:pt x="1554" y="132"/>
                    <a:pt x="1354" y="1"/>
                    <a:pt x="1153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"/>
          <p:cNvSpPr txBox="1">
            <a:spLocks noGrp="1"/>
          </p:cNvSpPr>
          <p:nvPr>
            <p:ph type="title"/>
          </p:nvPr>
        </p:nvSpPr>
        <p:spPr>
          <a:xfrm>
            <a:off x="4848100" y="1572050"/>
            <a:ext cx="3575700" cy="91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7"/>
          <p:cNvSpPr txBox="1">
            <a:spLocks noGrp="1"/>
          </p:cNvSpPr>
          <p:nvPr>
            <p:ph type="subTitle" idx="1"/>
          </p:nvPr>
        </p:nvSpPr>
        <p:spPr>
          <a:xfrm>
            <a:off x="4848100" y="2486750"/>
            <a:ext cx="3575700" cy="10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20" name="Google Shape;120;p7"/>
          <p:cNvGrpSpPr/>
          <p:nvPr/>
        </p:nvGrpSpPr>
        <p:grpSpPr>
          <a:xfrm>
            <a:off x="7729498" y="4650644"/>
            <a:ext cx="662272" cy="1018458"/>
            <a:chOff x="7729498" y="4650644"/>
            <a:chExt cx="662272" cy="1018458"/>
          </a:xfrm>
        </p:grpSpPr>
        <p:sp>
          <p:nvSpPr>
            <p:cNvPr id="121" name="Google Shape;121;p7"/>
            <p:cNvSpPr/>
            <p:nvPr/>
          </p:nvSpPr>
          <p:spPr>
            <a:xfrm rot="-1930625">
              <a:off x="7752189" y="5520515"/>
              <a:ext cx="168837" cy="104249"/>
            </a:xfrm>
            <a:custGeom>
              <a:avLst/>
              <a:gdLst/>
              <a:ahLst/>
              <a:cxnLst/>
              <a:rect l="l" t="t" r="r" b="b"/>
              <a:pathLst>
                <a:path w="6943" h="4287" extrusionOk="0">
                  <a:moveTo>
                    <a:pt x="6692" y="1"/>
                  </a:moveTo>
                  <a:lnTo>
                    <a:pt x="0" y="3861"/>
                  </a:lnTo>
                  <a:lnTo>
                    <a:pt x="226" y="4287"/>
                  </a:lnTo>
                  <a:lnTo>
                    <a:pt x="6942" y="402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E9E5D9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7"/>
            <p:cNvSpPr/>
            <p:nvPr/>
          </p:nvSpPr>
          <p:spPr>
            <a:xfrm rot="-1930625">
              <a:off x="7746067" y="5515565"/>
              <a:ext cx="180436" cy="114268"/>
            </a:xfrm>
            <a:custGeom>
              <a:avLst/>
              <a:gdLst/>
              <a:ahLst/>
              <a:cxnLst/>
              <a:rect l="l" t="t" r="r" b="b"/>
              <a:pathLst>
                <a:path w="7420" h="4699" extrusionOk="0">
                  <a:moveTo>
                    <a:pt x="6868" y="488"/>
                  </a:moveTo>
                  <a:lnTo>
                    <a:pt x="6918" y="538"/>
                  </a:lnTo>
                  <a:lnTo>
                    <a:pt x="552" y="4197"/>
                  </a:lnTo>
                  <a:lnTo>
                    <a:pt x="527" y="4147"/>
                  </a:lnTo>
                  <a:lnTo>
                    <a:pt x="6868" y="488"/>
                  </a:lnTo>
                  <a:close/>
                  <a:moveTo>
                    <a:pt x="6958" y="1"/>
                  </a:moveTo>
                  <a:cubicBezTo>
                    <a:pt x="6913" y="1"/>
                    <a:pt x="6878" y="19"/>
                    <a:pt x="6843" y="36"/>
                  </a:cubicBezTo>
                  <a:lnTo>
                    <a:pt x="151" y="3896"/>
                  </a:lnTo>
                  <a:cubicBezTo>
                    <a:pt x="51" y="3946"/>
                    <a:pt x="0" y="4097"/>
                    <a:pt x="51" y="4197"/>
                  </a:cubicBezTo>
                  <a:lnTo>
                    <a:pt x="301" y="4598"/>
                  </a:lnTo>
                  <a:cubicBezTo>
                    <a:pt x="326" y="4648"/>
                    <a:pt x="376" y="4673"/>
                    <a:pt x="427" y="4698"/>
                  </a:cubicBezTo>
                  <a:lnTo>
                    <a:pt x="477" y="4698"/>
                  </a:lnTo>
                  <a:cubicBezTo>
                    <a:pt x="527" y="4698"/>
                    <a:pt x="552" y="4698"/>
                    <a:pt x="577" y="4673"/>
                  </a:cubicBezTo>
                  <a:lnTo>
                    <a:pt x="7294" y="813"/>
                  </a:lnTo>
                  <a:cubicBezTo>
                    <a:pt x="7394" y="738"/>
                    <a:pt x="7419" y="613"/>
                    <a:pt x="7369" y="513"/>
                  </a:cubicBezTo>
                  <a:lnTo>
                    <a:pt x="7143" y="112"/>
                  </a:lnTo>
                  <a:cubicBezTo>
                    <a:pt x="7118" y="61"/>
                    <a:pt x="7068" y="36"/>
                    <a:pt x="7018" y="11"/>
                  </a:cubicBezTo>
                  <a:cubicBezTo>
                    <a:pt x="6996" y="4"/>
                    <a:pt x="6976" y="1"/>
                    <a:pt x="695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7"/>
            <p:cNvSpPr/>
            <p:nvPr/>
          </p:nvSpPr>
          <p:spPr>
            <a:xfrm rot="-1930625">
              <a:off x="7992346" y="4871683"/>
              <a:ext cx="263310" cy="327533"/>
            </a:xfrm>
            <a:custGeom>
              <a:avLst/>
              <a:gdLst/>
              <a:ahLst/>
              <a:cxnLst/>
              <a:rect l="l" t="t" r="r" b="b"/>
              <a:pathLst>
                <a:path w="10828" h="13469" extrusionOk="0">
                  <a:moveTo>
                    <a:pt x="2555" y="0"/>
                  </a:moveTo>
                  <a:cubicBezTo>
                    <a:pt x="2140" y="0"/>
                    <a:pt x="1759" y="88"/>
                    <a:pt x="1429" y="278"/>
                  </a:cubicBezTo>
                  <a:cubicBezTo>
                    <a:pt x="427" y="854"/>
                    <a:pt x="1" y="2283"/>
                    <a:pt x="51" y="3937"/>
                  </a:cubicBezTo>
                  <a:lnTo>
                    <a:pt x="2657" y="2433"/>
                  </a:lnTo>
                  <a:cubicBezTo>
                    <a:pt x="2877" y="2307"/>
                    <a:pt x="3132" y="2248"/>
                    <a:pt x="3409" y="2248"/>
                  </a:cubicBezTo>
                  <a:cubicBezTo>
                    <a:pt x="4776" y="2248"/>
                    <a:pt x="6687" y="3665"/>
                    <a:pt x="7645" y="5291"/>
                  </a:cubicBezTo>
                  <a:cubicBezTo>
                    <a:pt x="8773" y="7271"/>
                    <a:pt x="8948" y="10278"/>
                    <a:pt x="7620" y="11030"/>
                  </a:cubicBezTo>
                  <a:lnTo>
                    <a:pt x="5013" y="12559"/>
                  </a:lnTo>
                  <a:cubicBezTo>
                    <a:pt x="5961" y="13124"/>
                    <a:pt x="6919" y="13468"/>
                    <a:pt x="7742" y="13468"/>
                  </a:cubicBezTo>
                  <a:cubicBezTo>
                    <a:pt x="8160" y="13468"/>
                    <a:pt x="8544" y="13380"/>
                    <a:pt x="8873" y="13185"/>
                  </a:cubicBezTo>
                  <a:cubicBezTo>
                    <a:pt x="8898" y="13185"/>
                    <a:pt x="8923" y="13160"/>
                    <a:pt x="8973" y="13135"/>
                  </a:cubicBezTo>
                  <a:cubicBezTo>
                    <a:pt x="10828" y="11932"/>
                    <a:pt x="10552" y="7496"/>
                    <a:pt x="8873" y="4589"/>
                  </a:cubicBezTo>
                  <a:cubicBezTo>
                    <a:pt x="7456" y="2130"/>
                    <a:pt x="4601" y="0"/>
                    <a:pt x="255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 rot="-1930625">
              <a:off x="7869169" y="5237677"/>
              <a:ext cx="174332" cy="218493"/>
            </a:xfrm>
            <a:custGeom>
              <a:avLst/>
              <a:gdLst/>
              <a:ahLst/>
              <a:cxnLst/>
              <a:rect l="l" t="t" r="r" b="b"/>
              <a:pathLst>
                <a:path w="7169" h="8985" extrusionOk="0">
                  <a:moveTo>
                    <a:pt x="1848" y="1"/>
                  </a:moveTo>
                  <a:cubicBezTo>
                    <a:pt x="1555" y="1"/>
                    <a:pt x="1287" y="57"/>
                    <a:pt x="1053" y="190"/>
                  </a:cubicBezTo>
                  <a:cubicBezTo>
                    <a:pt x="226" y="667"/>
                    <a:pt x="1" y="2070"/>
                    <a:pt x="226" y="3524"/>
                  </a:cubicBezTo>
                  <a:lnTo>
                    <a:pt x="2306" y="2346"/>
                  </a:lnTo>
                  <a:cubicBezTo>
                    <a:pt x="2416" y="2282"/>
                    <a:pt x="2543" y="2253"/>
                    <a:pt x="2681" y="2253"/>
                  </a:cubicBezTo>
                  <a:cubicBezTo>
                    <a:pt x="3362" y="2253"/>
                    <a:pt x="4308" y="2962"/>
                    <a:pt x="4788" y="3774"/>
                  </a:cubicBezTo>
                  <a:cubicBezTo>
                    <a:pt x="5364" y="4752"/>
                    <a:pt x="5439" y="6256"/>
                    <a:pt x="4788" y="6657"/>
                  </a:cubicBezTo>
                  <a:lnTo>
                    <a:pt x="4788" y="6631"/>
                  </a:lnTo>
                  <a:lnTo>
                    <a:pt x="2707" y="7834"/>
                  </a:lnTo>
                  <a:cubicBezTo>
                    <a:pt x="3549" y="8530"/>
                    <a:pt x="4484" y="8985"/>
                    <a:pt x="5249" y="8985"/>
                  </a:cubicBezTo>
                  <a:cubicBezTo>
                    <a:pt x="5532" y="8985"/>
                    <a:pt x="5792" y="8922"/>
                    <a:pt x="6016" y="8787"/>
                  </a:cubicBezTo>
                  <a:cubicBezTo>
                    <a:pt x="6367" y="8611"/>
                    <a:pt x="6617" y="8235"/>
                    <a:pt x="6768" y="7784"/>
                  </a:cubicBezTo>
                  <a:cubicBezTo>
                    <a:pt x="7169" y="6531"/>
                    <a:pt x="6868" y="4501"/>
                    <a:pt x="6041" y="3048"/>
                  </a:cubicBezTo>
                  <a:cubicBezTo>
                    <a:pt x="5189" y="1619"/>
                    <a:pt x="3610" y="316"/>
                    <a:pt x="2306" y="40"/>
                  </a:cubicBezTo>
                  <a:cubicBezTo>
                    <a:pt x="2148" y="15"/>
                    <a:pt x="1995" y="1"/>
                    <a:pt x="184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 rot="-1930625">
              <a:off x="8145767" y="4711816"/>
              <a:ext cx="178588" cy="218590"/>
            </a:xfrm>
            <a:custGeom>
              <a:avLst/>
              <a:gdLst/>
              <a:ahLst/>
              <a:cxnLst/>
              <a:rect l="l" t="t" r="r" b="b"/>
              <a:pathLst>
                <a:path w="7344" h="8989" extrusionOk="0">
                  <a:moveTo>
                    <a:pt x="1797" y="0"/>
                  </a:moveTo>
                  <a:cubicBezTo>
                    <a:pt x="1523" y="0"/>
                    <a:pt x="1271" y="58"/>
                    <a:pt x="1053" y="184"/>
                  </a:cubicBezTo>
                  <a:cubicBezTo>
                    <a:pt x="226" y="685"/>
                    <a:pt x="1" y="2089"/>
                    <a:pt x="226" y="3542"/>
                  </a:cubicBezTo>
                  <a:lnTo>
                    <a:pt x="2306" y="2364"/>
                  </a:lnTo>
                  <a:lnTo>
                    <a:pt x="2306" y="2339"/>
                  </a:lnTo>
                  <a:cubicBezTo>
                    <a:pt x="2414" y="2277"/>
                    <a:pt x="2538" y="2248"/>
                    <a:pt x="2673" y="2248"/>
                  </a:cubicBezTo>
                  <a:cubicBezTo>
                    <a:pt x="3354" y="2248"/>
                    <a:pt x="4306" y="2977"/>
                    <a:pt x="4788" y="3793"/>
                  </a:cubicBezTo>
                  <a:cubicBezTo>
                    <a:pt x="5364" y="4770"/>
                    <a:pt x="5439" y="6274"/>
                    <a:pt x="4788" y="6650"/>
                  </a:cubicBezTo>
                  <a:lnTo>
                    <a:pt x="2707" y="7853"/>
                  </a:lnTo>
                  <a:cubicBezTo>
                    <a:pt x="3557" y="8536"/>
                    <a:pt x="4502" y="8988"/>
                    <a:pt x="5281" y="8988"/>
                  </a:cubicBezTo>
                  <a:cubicBezTo>
                    <a:pt x="5559" y="8988"/>
                    <a:pt x="5816" y="8931"/>
                    <a:pt x="6041" y="8805"/>
                  </a:cubicBezTo>
                  <a:cubicBezTo>
                    <a:pt x="7344" y="8053"/>
                    <a:pt x="7169" y="5046"/>
                    <a:pt x="6041" y="3066"/>
                  </a:cubicBezTo>
                  <a:cubicBezTo>
                    <a:pt x="5080" y="1438"/>
                    <a:pt x="3163" y="0"/>
                    <a:pt x="179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 rot="-1930625">
              <a:off x="7877076" y="5302313"/>
              <a:ext cx="136543" cy="141236"/>
            </a:xfrm>
            <a:custGeom>
              <a:avLst/>
              <a:gdLst/>
              <a:ahLst/>
              <a:cxnLst/>
              <a:rect l="l" t="t" r="r" b="b"/>
              <a:pathLst>
                <a:path w="5615" h="5808" extrusionOk="0">
                  <a:moveTo>
                    <a:pt x="2856" y="0"/>
                  </a:moveTo>
                  <a:cubicBezTo>
                    <a:pt x="2718" y="0"/>
                    <a:pt x="2591" y="29"/>
                    <a:pt x="2481" y="93"/>
                  </a:cubicBezTo>
                  <a:lnTo>
                    <a:pt x="401" y="1271"/>
                  </a:lnTo>
                  <a:lnTo>
                    <a:pt x="0" y="1521"/>
                  </a:lnTo>
                  <a:cubicBezTo>
                    <a:pt x="110" y="1458"/>
                    <a:pt x="237" y="1429"/>
                    <a:pt x="375" y="1429"/>
                  </a:cubicBezTo>
                  <a:cubicBezTo>
                    <a:pt x="1055" y="1429"/>
                    <a:pt x="2002" y="2137"/>
                    <a:pt x="2481" y="2950"/>
                  </a:cubicBezTo>
                  <a:cubicBezTo>
                    <a:pt x="3033" y="3927"/>
                    <a:pt x="3133" y="5406"/>
                    <a:pt x="2506" y="5807"/>
                  </a:cubicBezTo>
                  <a:lnTo>
                    <a:pt x="2882" y="5581"/>
                  </a:lnTo>
                  <a:lnTo>
                    <a:pt x="4963" y="4378"/>
                  </a:lnTo>
                  <a:lnTo>
                    <a:pt x="4963" y="4404"/>
                  </a:lnTo>
                  <a:cubicBezTo>
                    <a:pt x="5614" y="4028"/>
                    <a:pt x="5539" y="2499"/>
                    <a:pt x="4963" y="1521"/>
                  </a:cubicBezTo>
                  <a:cubicBezTo>
                    <a:pt x="4483" y="709"/>
                    <a:pt x="3537" y="0"/>
                    <a:pt x="285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 rot="-1930625">
              <a:off x="8125572" y="4785664"/>
              <a:ext cx="173724" cy="163730"/>
            </a:xfrm>
            <a:custGeom>
              <a:avLst/>
              <a:gdLst/>
              <a:ahLst/>
              <a:cxnLst/>
              <a:rect l="l" t="t" r="r" b="b"/>
              <a:pathLst>
                <a:path w="7144" h="6733" extrusionOk="0">
                  <a:moveTo>
                    <a:pt x="4377" y="0"/>
                  </a:moveTo>
                  <a:cubicBezTo>
                    <a:pt x="4242" y="0"/>
                    <a:pt x="4118" y="29"/>
                    <a:pt x="4010" y="91"/>
                  </a:cubicBezTo>
                  <a:lnTo>
                    <a:pt x="4010" y="116"/>
                  </a:lnTo>
                  <a:lnTo>
                    <a:pt x="1930" y="1294"/>
                  </a:lnTo>
                  <a:lnTo>
                    <a:pt x="0" y="2422"/>
                  </a:lnTo>
                  <a:cubicBezTo>
                    <a:pt x="602" y="3024"/>
                    <a:pt x="1128" y="3700"/>
                    <a:pt x="1529" y="4402"/>
                  </a:cubicBezTo>
                  <a:cubicBezTo>
                    <a:pt x="1930" y="5104"/>
                    <a:pt x="2256" y="5906"/>
                    <a:pt x="2482" y="6733"/>
                  </a:cubicBezTo>
                  <a:lnTo>
                    <a:pt x="4411" y="5605"/>
                  </a:lnTo>
                  <a:lnTo>
                    <a:pt x="6492" y="4402"/>
                  </a:lnTo>
                  <a:cubicBezTo>
                    <a:pt x="7143" y="4026"/>
                    <a:pt x="7068" y="2522"/>
                    <a:pt x="6492" y="1545"/>
                  </a:cubicBezTo>
                  <a:cubicBezTo>
                    <a:pt x="6010" y="729"/>
                    <a:pt x="5058" y="0"/>
                    <a:pt x="437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 rot="-1930625">
              <a:off x="7880425" y="5353475"/>
              <a:ext cx="88419" cy="109283"/>
            </a:xfrm>
            <a:custGeom>
              <a:avLst/>
              <a:gdLst/>
              <a:ahLst/>
              <a:cxnLst/>
              <a:rect l="l" t="t" r="r" b="b"/>
              <a:pathLst>
                <a:path w="3636" h="4494" extrusionOk="0">
                  <a:moveTo>
                    <a:pt x="877" y="1"/>
                  </a:moveTo>
                  <a:cubicBezTo>
                    <a:pt x="739" y="1"/>
                    <a:pt x="612" y="30"/>
                    <a:pt x="502" y="93"/>
                  </a:cubicBezTo>
                  <a:cubicBezTo>
                    <a:pt x="126" y="294"/>
                    <a:pt x="1" y="870"/>
                    <a:pt x="51" y="1497"/>
                  </a:cubicBezTo>
                  <a:lnTo>
                    <a:pt x="978" y="945"/>
                  </a:lnTo>
                  <a:cubicBezTo>
                    <a:pt x="1279" y="1046"/>
                    <a:pt x="1856" y="1447"/>
                    <a:pt x="2181" y="1998"/>
                  </a:cubicBezTo>
                  <a:cubicBezTo>
                    <a:pt x="2482" y="2524"/>
                    <a:pt x="2557" y="3226"/>
                    <a:pt x="2482" y="3527"/>
                  </a:cubicBezTo>
                  <a:cubicBezTo>
                    <a:pt x="2457" y="3552"/>
                    <a:pt x="2006" y="3803"/>
                    <a:pt x="1530" y="4078"/>
                  </a:cubicBezTo>
                  <a:cubicBezTo>
                    <a:pt x="1897" y="4341"/>
                    <a:pt x="2277" y="4493"/>
                    <a:pt x="2600" y="4493"/>
                  </a:cubicBezTo>
                  <a:cubicBezTo>
                    <a:pt x="2740" y="4493"/>
                    <a:pt x="2870" y="4465"/>
                    <a:pt x="2983" y="4404"/>
                  </a:cubicBezTo>
                  <a:cubicBezTo>
                    <a:pt x="2983" y="4379"/>
                    <a:pt x="3008" y="4379"/>
                    <a:pt x="3008" y="4379"/>
                  </a:cubicBezTo>
                  <a:cubicBezTo>
                    <a:pt x="3635" y="3978"/>
                    <a:pt x="3535" y="2499"/>
                    <a:pt x="2983" y="1522"/>
                  </a:cubicBezTo>
                  <a:cubicBezTo>
                    <a:pt x="2504" y="709"/>
                    <a:pt x="1557" y="1"/>
                    <a:pt x="877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 rot="-1930625">
              <a:off x="7847794" y="5393429"/>
              <a:ext cx="109113" cy="95860"/>
            </a:xfrm>
            <a:custGeom>
              <a:avLst/>
              <a:gdLst/>
              <a:ahLst/>
              <a:cxnLst/>
              <a:rect l="l" t="t" r="r" b="b"/>
              <a:pathLst>
                <a:path w="4487" h="3942" extrusionOk="0">
                  <a:moveTo>
                    <a:pt x="2907" y="0"/>
                  </a:moveTo>
                  <a:lnTo>
                    <a:pt x="1980" y="552"/>
                  </a:lnTo>
                  <a:lnTo>
                    <a:pt x="902" y="1178"/>
                  </a:lnTo>
                  <a:cubicBezTo>
                    <a:pt x="226" y="1554"/>
                    <a:pt x="0" y="2406"/>
                    <a:pt x="376" y="3083"/>
                  </a:cubicBezTo>
                  <a:lnTo>
                    <a:pt x="426" y="3158"/>
                  </a:lnTo>
                  <a:lnTo>
                    <a:pt x="476" y="3259"/>
                  </a:lnTo>
                  <a:cubicBezTo>
                    <a:pt x="729" y="3696"/>
                    <a:pt x="1208" y="3942"/>
                    <a:pt x="1692" y="3942"/>
                  </a:cubicBezTo>
                  <a:cubicBezTo>
                    <a:pt x="1929" y="3942"/>
                    <a:pt x="2167" y="3883"/>
                    <a:pt x="2381" y="3760"/>
                  </a:cubicBezTo>
                  <a:cubicBezTo>
                    <a:pt x="2381" y="3760"/>
                    <a:pt x="2932" y="3434"/>
                    <a:pt x="3459" y="3133"/>
                  </a:cubicBezTo>
                  <a:cubicBezTo>
                    <a:pt x="3935" y="2858"/>
                    <a:pt x="4386" y="2607"/>
                    <a:pt x="4411" y="2582"/>
                  </a:cubicBezTo>
                  <a:cubicBezTo>
                    <a:pt x="4486" y="2281"/>
                    <a:pt x="4411" y="1579"/>
                    <a:pt x="4110" y="1053"/>
                  </a:cubicBezTo>
                  <a:cubicBezTo>
                    <a:pt x="3785" y="502"/>
                    <a:pt x="3208" y="101"/>
                    <a:pt x="290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 rot="-1930625">
              <a:off x="7821598" y="4988782"/>
              <a:ext cx="455297" cy="387864"/>
            </a:xfrm>
            <a:custGeom>
              <a:avLst/>
              <a:gdLst/>
              <a:ahLst/>
              <a:cxnLst/>
              <a:rect l="l" t="t" r="r" b="b"/>
              <a:pathLst>
                <a:path w="18723" h="15950" extrusionOk="0">
                  <a:moveTo>
                    <a:pt x="13183" y="0"/>
                  </a:moveTo>
                  <a:cubicBezTo>
                    <a:pt x="12906" y="0"/>
                    <a:pt x="12651" y="59"/>
                    <a:pt x="12431" y="185"/>
                  </a:cubicBezTo>
                  <a:lnTo>
                    <a:pt x="9825" y="1689"/>
                  </a:lnTo>
                  <a:lnTo>
                    <a:pt x="0" y="7353"/>
                  </a:lnTo>
                  <a:cubicBezTo>
                    <a:pt x="234" y="7220"/>
                    <a:pt x="502" y="7164"/>
                    <a:pt x="795" y="7164"/>
                  </a:cubicBezTo>
                  <a:cubicBezTo>
                    <a:pt x="942" y="7164"/>
                    <a:pt x="1095" y="7178"/>
                    <a:pt x="1253" y="7203"/>
                  </a:cubicBezTo>
                  <a:lnTo>
                    <a:pt x="8672" y="2917"/>
                  </a:lnTo>
                  <a:cubicBezTo>
                    <a:pt x="9975" y="3193"/>
                    <a:pt x="11579" y="4471"/>
                    <a:pt x="12406" y="5925"/>
                  </a:cubicBezTo>
                  <a:cubicBezTo>
                    <a:pt x="13258" y="7378"/>
                    <a:pt x="13559" y="9408"/>
                    <a:pt x="13158" y="10662"/>
                  </a:cubicBezTo>
                  <a:lnTo>
                    <a:pt x="5715" y="14947"/>
                  </a:lnTo>
                  <a:cubicBezTo>
                    <a:pt x="5580" y="15352"/>
                    <a:pt x="5364" y="15697"/>
                    <a:pt x="5067" y="15890"/>
                  </a:cubicBezTo>
                  <a:lnTo>
                    <a:pt x="5067" y="15890"/>
                  </a:lnTo>
                  <a:lnTo>
                    <a:pt x="14787" y="10311"/>
                  </a:lnTo>
                  <a:lnTo>
                    <a:pt x="17394" y="8782"/>
                  </a:lnTo>
                  <a:cubicBezTo>
                    <a:pt x="18722" y="8030"/>
                    <a:pt x="18547" y="5023"/>
                    <a:pt x="17419" y="3043"/>
                  </a:cubicBezTo>
                  <a:cubicBezTo>
                    <a:pt x="16461" y="1417"/>
                    <a:pt x="14550" y="0"/>
                    <a:pt x="13183" y="0"/>
                  </a:cubicBezTo>
                  <a:close/>
                  <a:moveTo>
                    <a:pt x="5067" y="15890"/>
                  </a:moveTo>
                  <a:lnTo>
                    <a:pt x="4963" y="15950"/>
                  </a:lnTo>
                  <a:cubicBezTo>
                    <a:pt x="4999" y="15932"/>
                    <a:pt x="5033" y="15912"/>
                    <a:pt x="5067" y="1589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 rot="-1930625">
              <a:off x="8161368" y="4681576"/>
              <a:ext cx="182868" cy="231260"/>
            </a:xfrm>
            <a:custGeom>
              <a:avLst/>
              <a:gdLst/>
              <a:ahLst/>
              <a:cxnLst/>
              <a:rect l="l" t="t" r="r" b="b"/>
              <a:pathLst>
                <a:path w="7520" h="9510" extrusionOk="0">
                  <a:moveTo>
                    <a:pt x="28" y="872"/>
                  </a:moveTo>
                  <a:cubicBezTo>
                    <a:pt x="19" y="877"/>
                    <a:pt x="9" y="882"/>
                    <a:pt x="0" y="888"/>
                  </a:cubicBezTo>
                  <a:lnTo>
                    <a:pt x="28" y="872"/>
                  </a:lnTo>
                  <a:close/>
                  <a:moveTo>
                    <a:pt x="2004" y="1"/>
                  </a:moveTo>
                  <a:cubicBezTo>
                    <a:pt x="1727" y="1"/>
                    <a:pt x="1473" y="59"/>
                    <a:pt x="1253" y="186"/>
                  </a:cubicBezTo>
                  <a:lnTo>
                    <a:pt x="28" y="872"/>
                  </a:lnTo>
                  <a:lnTo>
                    <a:pt x="28" y="872"/>
                  </a:lnTo>
                  <a:cubicBezTo>
                    <a:pt x="239" y="757"/>
                    <a:pt x="481" y="704"/>
                    <a:pt x="744" y="704"/>
                  </a:cubicBezTo>
                  <a:cubicBezTo>
                    <a:pt x="2110" y="704"/>
                    <a:pt x="4027" y="2142"/>
                    <a:pt x="4988" y="3770"/>
                  </a:cubicBezTo>
                  <a:cubicBezTo>
                    <a:pt x="6116" y="5750"/>
                    <a:pt x="6291" y="8757"/>
                    <a:pt x="4988" y="9509"/>
                  </a:cubicBezTo>
                  <a:lnTo>
                    <a:pt x="6216" y="8808"/>
                  </a:lnTo>
                  <a:cubicBezTo>
                    <a:pt x="7519" y="8056"/>
                    <a:pt x="7369" y="5023"/>
                    <a:pt x="6216" y="3068"/>
                  </a:cubicBezTo>
                  <a:cubicBezTo>
                    <a:pt x="5278" y="1422"/>
                    <a:pt x="3370" y="1"/>
                    <a:pt x="2004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 rot="-1930625">
              <a:off x="8015757" y="4840464"/>
              <a:ext cx="252343" cy="337041"/>
            </a:xfrm>
            <a:custGeom>
              <a:avLst/>
              <a:gdLst/>
              <a:ahLst/>
              <a:cxnLst/>
              <a:rect l="l" t="t" r="r" b="b"/>
              <a:pathLst>
                <a:path w="10377" h="13860" extrusionOk="0">
                  <a:moveTo>
                    <a:pt x="2359" y="0"/>
                  </a:moveTo>
                  <a:cubicBezTo>
                    <a:pt x="1943" y="0"/>
                    <a:pt x="1560" y="87"/>
                    <a:pt x="1228" y="275"/>
                  </a:cubicBezTo>
                  <a:lnTo>
                    <a:pt x="0" y="1002"/>
                  </a:lnTo>
                  <a:cubicBezTo>
                    <a:pt x="330" y="812"/>
                    <a:pt x="711" y="724"/>
                    <a:pt x="1126" y="724"/>
                  </a:cubicBezTo>
                  <a:cubicBezTo>
                    <a:pt x="3172" y="724"/>
                    <a:pt x="6027" y="2854"/>
                    <a:pt x="7444" y="5313"/>
                  </a:cubicBezTo>
                  <a:cubicBezTo>
                    <a:pt x="9123" y="8220"/>
                    <a:pt x="9399" y="12656"/>
                    <a:pt x="7544" y="13859"/>
                  </a:cubicBezTo>
                  <a:lnTo>
                    <a:pt x="8697" y="13208"/>
                  </a:lnTo>
                  <a:cubicBezTo>
                    <a:pt x="10176" y="12330"/>
                    <a:pt x="10376" y="9498"/>
                    <a:pt x="9650" y="6917"/>
                  </a:cubicBezTo>
                  <a:cubicBezTo>
                    <a:pt x="9424" y="6090"/>
                    <a:pt x="9098" y="5288"/>
                    <a:pt x="8697" y="4586"/>
                  </a:cubicBezTo>
                  <a:cubicBezTo>
                    <a:pt x="8296" y="3884"/>
                    <a:pt x="7770" y="3208"/>
                    <a:pt x="7168" y="2606"/>
                  </a:cubicBezTo>
                  <a:cubicBezTo>
                    <a:pt x="5703" y="1082"/>
                    <a:pt x="3827" y="0"/>
                    <a:pt x="235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 rot="-1930625">
              <a:off x="7871706" y="5075187"/>
              <a:ext cx="302923" cy="299276"/>
            </a:xfrm>
            <a:custGeom>
              <a:avLst/>
              <a:gdLst/>
              <a:ahLst/>
              <a:cxnLst/>
              <a:rect l="l" t="t" r="r" b="b"/>
              <a:pathLst>
                <a:path w="12457" h="12307" extrusionOk="0">
                  <a:moveTo>
                    <a:pt x="7444" y="1"/>
                  </a:moveTo>
                  <a:lnTo>
                    <a:pt x="1" y="4286"/>
                  </a:lnTo>
                  <a:cubicBezTo>
                    <a:pt x="1329" y="4587"/>
                    <a:pt x="2958" y="5916"/>
                    <a:pt x="3810" y="7419"/>
                  </a:cubicBezTo>
                  <a:cubicBezTo>
                    <a:pt x="4687" y="8923"/>
                    <a:pt x="5013" y="11003"/>
                    <a:pt x="4637" y="12307"/>
                  </a:cubicBezTo>
                  <a:lnTo>
                    <a:pt x="12056" y="7996"/>
                  </a:lnTo>
                  <a:cubicBezTo>
                    <a:pt x="12457" y="6718"/>
                    <a:pt x="12106" y="4637"/>
                    <a:pt x="11254" y="3134"/>
                  </a:cubicBezTo>
                  <a:cubicBezTo>
                    <a:pt x="10377" y="1630"/>
                    <a:pt x="8747" y="301"/>
                    <a:pt x="7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 rot="-1930625">
              <a:off x="8059943" y="5287832"/>
              <a:ext cx="15855" cy="56101"/>
            </a:xfrm>
            <a:custGeom>
              <a:avLst/>
              <a:gdLst/>
              <a:ahLst/>
              <a:cxnLst/>
              <a:rect l="l" t="t" r="r" b="b"/>
              <a:pathLst>
                <a:path w="652" h="2307" extrusionOk="0">
                  <a:moveTo>
                    <a:pt x="501" y="1"/>
                  </a:moveTo>
                  <a:lnTo>
                    <a:pt x="50" y="76"/>
                  </a:lnTo>
                  <a:cubicBezTo>
                    <a:pt x="176" y="853"/>
                    <a:pt x="151" y="1605"/>
                    <a:pt x="0" y="2181"/>
                  </a:cubicBezTo>
                  <a:lnTo>
                    <a:pt x="451" y="2306"/>
                  </a:lnTo>
                  <a:cubicBezTo>
                    <a:pt x="627" y="1680"/>
                    <a:pt x="652" y="853"/>
                    <a:pt x="5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 rot="-1930625">
              <a:off x="8082994" y="5281282"/>
              <a:ext cx="15247" cy="30494"/>
            </a:xfrm>
            <a:custGeom>
              <a:avLst/>
              <a:gdLst/>
              <a:ahLst/>
              <a:cxnLst/>
              <a:rect l="l" t="t" r="r" b="b"/>
              <a:pathLst>
                <a:path w="627" h="1254" extrusionOk="0">
                  <a:moveTo>
                    <a:pt x="151" y="1"/>
                  </a:moveTo>
                  <a:cubicBezTo>
                    <a:pt x="151" y="427"/>
                    <a:pt x="101" y="803"/>
                    <a:pt x="0" y="1128"/>
                  </a:cubicBezTo>
                  <a:lnTo>
                    <a:pt x="476" y="1254"/>
                  </a:lnTo>
                  <a:cubicBezTo>
                    <a:pt x="577" y="878"/>
                    <a:pt x="627" y="452"/>
                    <a:pt x="6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 rot="-1930625">
              <a:off x="8092508" y="5226304"/>
              <a:ext cx="15879" cy="56076"/>
            </a:xfrm>
            <a:custGeom>
              <a:avLst/>
              <a:gdLst/>
              <a:ahLst/>
              <a:cxnLst/>
              <a:rect l="l" t="t" r="r" b="b"/>
              <a:pathLst>
                <a:path w="653" h="2306" extrusionOk="0">
                  <a:moveTo>
                    <a:pt x="527" y="0"/>
                  </a:moveTo>
                  <a:lnTo>
                    <a:pt x="51" y="75"/>
                  </a:lnTo>
                  <a:cubicBezTo>
                    <a:pt x="176" y="852"/>
                    <a:pt x="151" y="1604"/>
                    <a:pt x="0" y="2181"/>
                  </a:cubicBezTo>
                  <a:lnTo>
                    <a:pt x="452" y="2306"/>
                  </a:lnTo>
                  <a:cubicBezTo>
                    <a:pt x="627" y="1679"/>
                    <a:pt x="652" y="852"/>
                    <a:pt x="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 rot="-1930625">
              <a:off x="8116120" y="5219567"/>
              <a:ext cx="14663" cy="30518"/>
            </a:xfrm>
            <a:custGeom>
              <a:avLst/>
              <a:gdLst/>
              <a:ahLst/>
              <a:cxnLst/>
              <a:rect l="l" t="t" r="r" b="b"/>
              <a:pathLst>
                <a:path w="603" h="1255" extrusionOk="0">
                  <a:moveTo>
                    <a:pt x="126" y="1"/>
                  </a:moveTo>
                  <a:cubicBezTo>
                    <a:pt x="126" y="427"/>
                    <a:pt x="76" y="778"/>
                    <a:pt x="1" y="1104"/>
                  </a:cubicBezTo>
                  <a:lnTo>
                    <a:pt x="452" y="1254"/>
                  </a:lnTo>
                  <a:cubicBezTo>
                    <a:pt x="552" y="878"/>
                    <a:pt x="602" y="452"/>
                    <a:pt x="6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 rot="-1930625">
              <a:off x="8124913" y="5164196"/>
              <a:ext cx="15879" cy="56708"/>
            </a:xfrm>
            <a:custGeom>
              <a:avLst/>
              <a:gdLst/>
              <a:ahLst/>
              <a:cxnLst/>
              <a:rect l="l" t="t" r="r" b="b"/>
              <a:pathLst>
                <a:path w="653" h="2332" extrusionOk="0">
                  <a:moveTo>
                    <a:pt x="527" y="0"/>
                  </a:moveTo>
                  <a:lnTo>
                    <a:pt x="51" y="76"/>
                  </a:lnTo>
                  <a:cubicBezTo>
                    <a:pt x="176" y="878"/>
                    <a:pt x="176" y="1630"/>
                    <a:pt x="1" y="2206"/>
                  </a:cubicBezTo>
                  <a:lnTo>
                    <a:pt x="452" y="2331"/>
                  </a:lnTo>
                  <a:cubicBezTo>
                    <a:pt x="627" y="1705"/>
                    <a:pt x="652" y="878"/>
                    <a:pt x="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rot="-1930625">
              <a:off x="8157427" y="5102490"/>
              <a:ext cx="16487" cy="56708"/>
            </a:xfrm>
            <a:custGeom>
              <a:avLst/>
              <a:gdLst/>
              <a:ahLst/>
              <a:cxnLst/>
              <a:rect l="l" t="t" r="r" b="b"/>
              <a:pathLst>
                <a:path w="678" h="2332" extrusionOk="0">
                  <a:moveTo>
                    <a:pt x="527" y="1"/>
                  </a:moveTo>
                  <a:lnTo>
                    <a:pt x="51" y="76"/>
                  </a:lnTo>
                  <a:cubicBezTo>
                    <a:pt x="201" y="878"/>
                    <a:pt x="176" y="1630"/>
                    <a:pt x="1" y="2206"/>
                  </a:cubicBezTo>
                  <a:lnTo>
                    <a:pt x="452" y="2332"/>
                  </a:lnTo>
                  <a:cubicBezTo>
                    <a:pt x="652" y="1680"/>
                    <a:pt x="678" y="853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rot="-1930625">
              <a:off x="8181108" y="5096541"/>
              <a:ext cx="14639" cy="29886"/>
            </a:xfrm>
            <a:custGeom>
              <a:avLst/>
              <a:gdLst/>
              <a:ahLst/>
              <a:cxnLst/>
              <a:rect l="l" t="t" r="r" b="b"/>
              <a:pathLst>
                <a:path w="602" h="1229" extrusionOk="0">
                  <a:moveTo>
                    <a:pt x="125" y="1"/>
                  </a:moveTo>
                  <a:cubicBezTo>
                    <a:pt x="125" y="402"/>
                    <a:pt x="100" y="778"/>
                    <a:pt x="0" y="1104"/>
                  </a:cubicBezTo>
                  <a:lnTo>
                    <a:pt x="451" y="1229"/>
                  </a:lnTo>
                  <a:cubicBezTo>
                    <a:pt x="551" y="878"/>
                    <a:pt x="602" y="452"/>
                    <a:pt x="6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7"/>
          <p:cNvGrpSpPr/>
          <p:nvPr/>
        </p:nvGrpSpPr>
        <p:grpSpPr>
          <a:xfrm>
            <a:off x="264589" y="923242"/>
            <a:ext cx="340591" cy="307475"/>
            <a:chOff x="9239814" y="2663254"/>
            <a:chExt cx="340591" cy="307475"/>
          </a:xfrm>
        </p:grpSpPr>
        <p:sp>
          <p:nvSpPr>
            <p:cNvPr id="142" name="Google Shape;142;p7"/>
            <p:cNvSpPr/>
            <p:nvPr/>
          </p:nvSpPr>
          <p:spPr>
            <a:xfrm>
              <a:off x="9342140" y="2663254"/>
              <a:ext cx="238264" cy="235738"/>
            </a:xfrm>
            <a:custGeom>
              <a:avLst/>
              <a:gdLst/>
              <a:ahLst/>
              <a:cxnLst/>
              <a:rect l="l" t="t" r="r" b="b"/>
              <a:pathLst>
                <a:path w="4261" h="4216" extrusionOk="0">
                  <a:moveTo>
                    <a:pt x="2589" y="1"/>
                  </a:moveTo>
                  <a:cubicBezTo>
                    <a:pt x="2191" y="1"/>
                    <a:pt x="1757" y="130"/>
                    <a:pt x="1479" y="356"/>
                  </a:cubicBezTo>
                  <a:lnTo>
                    <a:pt x="0" y="1584"/>
                  </a:lnTo>
                  <a:cubicBezTo>
                    <a:pt x="89" y="1523"/>
                    <a:pt x="203" y="1495"/>
                    <a:pt x="331" y="1495"/>
                  </a:cubicBezTo>
                  <a:cubicBezTo>
                    <a:pt x="781" y="1495"/>
                    <a:pt x="1409" y="1837"/>
                    <a:pt x="1780" y="2286"/>
                  </a:cubicBezTo>
                  <a:cubicBezTo>
                    <a:pt x="2256" y="2887"/>
                    <a:pt x="2506" y="3890"/>
                    <a:pt x="2105" y="4191"/>
                  </a:cubicBezTo>
                  <a:lnTo>
                    <a:pt x="2105" y="4216"/>
                  </a:lnTo>
                  <a:lnTo>
                    <a:pt x="3609" y="2937"/>
                  </a:lnTo>
                  <a:cubicBezTo>
                    <a:pt x="4010" y="2612"/>
                    <a:pt x="4261" y="1935"/>
                    <a:pt x="4186" y="1409"/>
                  </a:cubicBezTo>
                  <a:lnTo>
                    <a:pt x="4186" y="1358"/>
                  </a:lnTo>
                  <a:cubicBezTo>
                    <a:pt x="4085" y="857"/>
                    <a:pt x="3609" y="281"/>
                    <a:pt x="3133" y="105"/>
                  </a:cubicBezTo>
                  <a:lnTo>
                    <a:pt x="3083" y="80"/>
                  </a:lnTo>
                  <a:cubicBezTo>
                    <a:pt x="2936" y="26"/>
                    <a:pt x="2766" y="1"/>
                    <a:pt x="258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9239814" y="2747069"/>
              <a:ext cx="236922" cy="223660"/>
            </a:xfrm>
            <a:custGeom>
              <a:avLst/>
              <a:gdLst/>
              <a:ahLst/>
              <a:cxnLst/>
              <a:rect l="l" t="t" r="r" b="b"/>
              <a:pathLst>
                <a:path w="4237" h="4000" extrusionOk="0">
                  <a:moveTo>
                    <a:pt x="2134" y="0"/>
                  </a:moveTo>
                  <a:cubicBezTo>
                    <a:pt x="2089" y="0"/>
                    <a:pt x="2047" y="3"/>
                    <a:pt x="2006" y="10"/>
                  </a:cubicBezTo>
                  <a:cubicBezTo>
                    <a:pt x="1955" y="35"/>
                    <a:pt x="1880" y="60"/>
                    <a:pt x="1830" y="85"/>
                  </a:cubicBezTo>
                  <a:lnTo>
                    <a:pt x="652" y="1062"/>
                  </a:lnTo>
                  <a:cubicBezTo>
                    <a:pt x="251" y="1388"/>
                    <a:pt x="0" y="2090"/>
                    <a:pt x="76" y="2591"/>
                  </a:cubicBezTo>
                  <a:lnTo>
                    <a:pt x="101" y="2641"/>
                  </a:lnTo>
                  <a:cubicBezTo>
                    <a:pt x="176" y="3168"/>
                    <a:pt x="652" y="3719"/>
                    <a:pt x="1128" y="3895"/>
                  </a:cubicBezTo>
                  <a:lnTo>
                    <a:pt x="1178" y="3920"/>
                  </a:lnTo>
                  <a:cubicBezTo>
                    <a:pt x="1333" y="3974"/>
                    <a:pt x="1506" y="3999"/>
                    <a:pt x="1683" y="3999"/>
                  </a:cubicBezTo>
                  <a:cubicBezTo>
                    <a:pt x="2083" y="3999"/>
                    <a:pt x="2505" y="3870"/>
                    <a:pt x="2782" y="3644"/>
                  </a:cubicBezTo>
                  <a:lnTo>
                    <a:pt x="3935" y="2717"/>
                  </a:lnTo>
                  <a:cubicBezTo>
                    <a:pt x="3985" y="2641"/>
                    <a:pt x="4036" y="2591"/>
                    <a:pt x="4086" y="2491"/>
                  </a:cubicBezTo>
                  <a:cubicBezTo>
                    <a:pt x="4236" y="2065"/>
                    <a:pt x="4011" y="1288"/>
                    <a:pt x="3610" y="787"/>
                  </a:cubicBezTo>
                  <a:cubicBezTo>
                    <a:pt x="3243" y="352"/>
                    <a:pt x="2605" y="0"/>
                    <a:pt x="21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7"/>
          <p:cNvGrpSpPr/>
          <p:nvPr/>
        </p:nvGrpSpPr>
        <p:grpSpPr>
          <a:xfrm>
            <a:off x="160332" y="169412"/>
            <a:ext cx="187827" cy="375634"/>
            <a:chOff x="8858632" y="2449775"/>
            <a:chExt cx="187827" cy="375634"/>
          </a:xfrm>
        </p:grpSpPr>
        <p:sp>
          <p:nvSpPr>
            <p:cNvPr id="145" name="Google Shape;145;p7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rgbClr val="F9F8F7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7"/>
          <p:cNvGrpSpPr/>
          <p:nvPr/>
        </p:nvGrpSpPr>
        <p:grpSpPr>
          <a:xfrm rot="2700000" flipH="1">
            <a:off x="8791194" y="3490861"/>
            <a:ext cx="269125" cy="194804"/>
            <a:chOff x="10038633" y="2173057"/>
            <a:chExt cx="269128" cy="194806"/>
          </a:xfrm>
        </p:grpSpPr>
        <p:sp>
          <p:nvSpPr>
            <p:cNvPr id="148" name="Google Shape;148;p7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7"/>
          <p:cNvGrpSpPr/>
          <p:nvPr/>
        </p:nvGrpSpPr>
        <p:grpSpPr>
          <a:xfrm rot="-7564751">
            <a:off x="8705228" y="4048832"/>
            <a:ext cx="187826" cy="375632"/>
            <a:chOff x="8858632" y="2449775"/>
            <a:chExt cx="187827" cy="375634"/>
          </a:xfrm>
        </p:grpSpPr>
        <p:sp>
          <p:nvSpPr>
            <p:cNvPr id="153" name="Google Shape;153;p7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7"/>
          <p:cNvGrpSpPr/>
          <p:nvPr/>
        </p:nvGrpSpPr>
        <p:grpSpPr>
          <a:xfrm rot="-2700000" flipH="1">
            <a:off x="8747676" y="4787623"/>
            <a:ext cx="269125" cy="194804"/>
            <a:chOff x="10038633" y="2173057"/>
            <a:chExt cx="269128" cy="194806"/>
          </a:xfrm>
        </p:grpSpPr>
        <p:sp>
          <p:nvSpPr>
            <p:cNvPr id="156" name="Google Shape;156;p7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"/>
          <p:cNvSpPr txBox="1">
            <a:spLocks noGrp="1"/>
          </p:cNvSpPr>
          <p:nvPr>
            <p:ph type="title"/>
          </p:nvPr>
        </p:nvSpPr>
        <p:spPr>
          <a:xfrm>
            <a:off x="2366550" y="1346100"/>
            <a:ext cx="4410900" cy="24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4"/>
          <p:cNvSpPr txBox="1">
            <a:spLocks noGrp="1"/>
          </p:cNvSpPr>
          <p:nvPr>
            <p:ph type="title"/>
          </p:nvPr>
        </p:nvSpPr>
        <p:spPr>
          <a:xfrm>
            <a:off x="1839000" y="3039525"/>
            <a:ext cx="5466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26" name="Google Shape;226;p14"/>
          <p:cNvSpPr txBox="1">
            <a:spLocks noGrp="1"/>
          </p:cNvSpPr>
          <p:nvPr>
            <p:ph type="title" idx="2"/>
          </p:nvPr>
        </p:nvSpPr>
        <p:spPr>
          <a:xfrm>
            <a:off x="1839000" y="1531275"/>
            <a:ext cx="5466000" cy="150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Avenir"/>
              <a:buNone/>
              <a:defRPr sz="2500"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grpSp>
        <p:nvGrpSpPr>
          <p:cNvPr id="227" name="Google Shape;227;p14"/>
          <p:cNvGrpSpPr/>
          <p:nvPr/>
        </p:nvGrpSpPr>
        <p:grpSpPr>
          <a:xfrm>
            <a:off x="178329" y="369165"/>
            <a:ext cx="379843" cy="273310"/>
            <a:chOff x="9549534" y="2313177"/>
            <a:chExt cx="379843" cy="273310"/>
          </a:xfrm>
        </p:grpSpPr>
        <p:sp>
          <p:nvSpPr>
            <p:cNvPr id="228" name="Google Shape;228;p14"/>
            <p:cNvSpPr/>
            <p:nvPr/>
          </p:nvSpPr>
          <p:spPr>
            <a:xfrm>
              <a:off x="9740096" y="2422489"/>
              <a:ext cx="189281" cy="163999"/>
            </a:xfrm>
            <a:custGeom>
              <a:avLst/>
              <a:gdLst/>
              <a:ahLst/>
              <a:cxnLst/>
              <a:rect l="l" t="t" r="r" b="b"/>
              <a:pathLst>
                <a:path w="3385" h="2933" extrusionOk="0">
                  <a:moveTo>
                    <a:pt x="3384" y="0"/>
                  </a:moveTo>
                  <a:cubicBezTo>
                    <a:pt x="3384" y="1028"/>
                    <a:pt x="1530" y="1955"/>
                    <a:pt x="1" y="1955"/>
                  </a:cubicBezTo>
                  <a:lnTo>
                    <a:pt x="1" y="2933"/>
                  </a:lnTo>
                  <a:cubicBezTo>
                    <a:pt x="1530" y="2933"/>
                    <a:pt x="3384" y="2005"/>
                    <a:pt x="3384" y="978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9740096" y="2313177"/>
              <a:ext cx="189281" cy="218684"/>
            </a:xfrm>
            <a:custGeom>
              <a:avLst/>
              <a:gdLst/>
              <a:ahLst/>
              <a:cxnLst/>
              <a:rect l="l" t="t" r="r" b="b"/>
              <a:pathLst>
                <a:path w="3385" h="3911" extrusionOk="0">
                  <a:moveTo>
                    <a:pt x="1" y="0"/>
                  </a:moveTo>
                  <a:lnTo>
                    <a:pt x="1" y="3910"/>
                  </a:lnTo>
                  <a:cubicBezTo>
                    <a:pt x="1530" y="3910"/>
                    <a:pt x="3384" y="2983"/>
                    <a:pt x="3384" y="1955"/>
                  </a:cubicBezTo>
                  <a:cubicBezTo>
                    <a:pt x="3384" y="928"/>
                    <a:pt x="1530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9549534" y="2313177"/>
              <a:ext cx="190623" cy="218684"/>
            </a:xfrm>
            <a:custGeom>
              <a:avLst/>
              <a:gdLst/>
              <a:ahLst/>
              <a:cxnLst/>
              <a:rect l="l" t="t" r="r" b="b"/>
              <a:pathLst>
                <a:path w="3409" h="3911" extrusionOk="0">
                  <a:moveTo>
                    <a:pt x="3409" y="0"/>
                  </a:moveTo>
                  <a:cubicBezTo>
                    <a:pt x="1855" y="0"/>
                    <a:pt x="0" y="928"/>
                    <a:pt x="0" y="1955"/>
                  </a:cubicBezTo>
                  <a:cubicBezTo>
                    <a:pt x="0" y="2983"/>
                    <a:pt x="1855" y="3910"/>
                    <a:pt x="3409" y="3910"/>
                  </a:cubicBezTo>
                  <a:lnTo>
                    <a:pt x="340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9549534" y="2422489"/>
              <a:ext cx="190623" cy="163999"/>
            </a:xfrm>
            <a:custGeom>
              <a:avLst/>
              <a:gdLst/>
              <a:ahLst/>
              <a:cxnLst/>
              <a:rect l="l" t="t" r="r" b="b"/>
              <a:pathLst>
                <a:path w="3409" h="2933" extrusionOk="0">
                  <a:moveTo>
                    <a:pt x="0" y="0"/>
                  </a:moveTo>
                  <a:lnTo>
                    <a:pt x="0" y="978"/>
                  </a:lnTo>
                  <a:cubicBezTo>
                    <a:pt x="0" y="2005"/>
                    <a:pt x="1855" y="2933"/>
                    <a:pt x="3409" y="2933"/>
                  </a:cubicBezTo>
                  <a:lnTo>
                    <a:pt x="3409" y="1955"/>
                  </a:lnTo>
                  <a:cubicBezTo>
                    <a:pt x="1855" y="1955"/>
                    <a:pt x="0" y="102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" name="Google Shape;232;p14"/>
          <p:cNvGrpSpPr/>
          <p:nvPr/>
        </p:nvGrpSpPr>
        <p:grpSpPr>
          <a:xfrm>
            <a:off x="667429" y="229044"/>
            <a:ext cx="269128" cy="194806"/>
            <a:chOff x="10038633" y="2173057"/>
            <a:chExt cx="269128" cy="194806"/>
          </a:xfrm>
        </p:grpSpPr>
        <p:sp>
          <p:nvSpPr>
            <p:cNvPr id="233" name="Google Shape;233;p14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237;p14"/>
          <p:cNvGrpSpPr/>
          <p:nvPr/>
        </p:nvGrpSpPr>
        <p:grpSpPr>
          <a:xfrm flipH="1">
            <a:off x="8476711" y="4666617"/>
            <a:ext cx="340591" cy="307475"/>
            <a:chOff x="9239814" y="2663254"/>
            <a:chExt cx="340591" cy="307475"/>
          </a:xfrm>
        </p:grpSpPr>
        <p:sp>
          <p:nvSpPr>
            <p:cNvPr id="238" name="Google Shape;238;p14"/>
            <p:cNvSpPr/>
            <p:nvPr/>
          </p:nvSpPr>
          <p:spPr>
            <a:xfrm>
              <a:off x="9342140" y="2663254"/>
              <a:ext cx="238264" cy="235738"/>
            </a:xfrm>
            <a:custGeom>
              <a:avLst/>
              <a:gdLst/>
              <a:ahLst/>
              <a:cxnLst/>
              <a:rect l="l" t="t" r="r" b="b"/>
              <a:pathLst>
                <a:path w="4261" h="4216" extrusionOk="0">
                  <a:moveTo>
                    <a:pt x="2589" y="1"/>
                  </a:moveTo>
                  <a:cubicBezTo>
                    <a:pt x="2191" y="1"/>
                    <a:pt x="1757" y="130"/>
                    <a:pt x="1479" y="356"/>
                  </a:cubicBezTo>
                  <a:lnTo>
                    <a:pt x="0" y="1584"/>
                  </a:lnTo>
                  <a:cubicBezTo>
                    <a:pt x="89" y="1523"/>
                    <a:pt x="203" y="1495"/>
                    <a:pt x="331" y="1495"/>
                  </a:cubicBezTo>
                  <a:cubicBezTo>
                    <a:pt x="781" y="1495"/>
                    <a:pt x="1409" y="1837"/>
                    <a:pt x="1780" y="2286"/>
                  </a:cubicBezTo>
                  <a:cubicBezTo>
                    <a:pt x="2256" y="2887"/>
                    <a:pt x="2506" y="3890"/>
                    <a:pt x="2105" y="4191"/>
                  </a:cubicBezTo>
                  <a:lnTo>
                    <a:pt x="2105" y="4216"/>
                  </a:lnTo>
                  <a:lnTo>
                    <a:pt x="3609" y="2937"/>
                  </a:lnTo>
                  <a:cubicBezTo>
                    <a:pt x="4010" y="2612"/>
                    <a:pt x="4261" y="1935"/>
                    <a:pt x="4186" y="1409"/>
                  </a:cubicBezTo>
                  <a:lnTo>
                    <a:pt x="4186" y="1358"/>
                  </a:lnTo>
                  <a:cubicBezTo>
                    <a:pt x="4085" y="857"/>
                    <a:pt x="3609" y="281"/>
                    <a:pt x="3133" y="105"/>
                  </a:cubicBezTo>
                  <a:lnTo>
                    <a:pt x="3083" y="80"/>
                  </a:lnTo>
                  <a:cubicBezTo>
                    <a:pt x="2936" y="26"/>
                    <a:pt x="2766" y="1"/>
                    <a:pt x="2589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9239814" y="2747069"/>
              <a:ext cx="236922" cy="223660"/>
            </a:xfrm>
            <a:custGeom>
              <a:avLst/>
              <a:gdLst/>
              <a:ahLst/>
              <a:cxnLst/>
              <a:rect l="l" t="t" r="r" b="b"/>
              <a:pathLst>
                <a:path w="4237" h="4000" extrusionOk="0">
                  <a:moveTo>
                    <a:pt x="2134" y="0"/>
                  </a:moveTo>
                  <a:cubicBezTo>
                    <a:pt x="2089" y="0"/>
                    <a:pt x="2047" y="3"/>
                    <a:pt x="2006" y="10"/>
                  </a:cubicBezTo>
                  <a:cubicBezTo>
                    <a:pt x="1955" y="35"/>
                    <a:pt x="1880" y="60"/>
                    <a:pt x="1830" y="85"/>
                  </a:cubicBezTo>
                  <a:lnTo>
                    <a:pt x="652" y="1062"/>
                  </a:lnTo>
                  <a:cubicBezTo>
                    <a:pt x="251" y="1388"/>
                    <a:pt x="0" y="2090"/>
                    <a:pt x="76" y="2591"/>
                  </a:cubicBezTo>
                  <a:lnTo>
                    <a:pt x="101" y="2641"/>
                  </a:lnTo>
                  <a:cubicBezTo>
                    <a:pt x="176" y="3168"/>
                    <a:pt x="652" y="3719"/>
                    <a:pt x="1128" y="3895"/>
                  </a:cubicBezTo>
                  <a:lnTo>
                    <a:pt x="1178" y="3920"/>
                  </a:lnTo>
                  <a:cubicBezTo>
                    <a:pt x="1333" y="3974"/>
                    <a:pt x="1506" y="3999"/>
                    <a:pt x="1683" y="3999"/>
                  </a:cubicBezTo>
                  <a:cubicBezTo>
                    <a:pt x="2083" y="3999"/>
                    <a:pt x="2505" y="3870"/>
                    <a:pt x="2782" y="3644"/>
                  </a:cubicBezTo>
                  <a:lnTo>
                    <a:pt x="3935" y="2717"/>
                  </a:lnTo>
                  <a:cubicBezTo>
                    <a:pt x="3985" y="2641"/>
                    <a:pt x="4036" y="2591"/>
                    <a:pt x="4086" y="2491"/>
                  </a:cubicBezTo>
                  <a:cubicBezTo>
                    <a:pt x="4236" y="2065"/>
                    <a:pt x="4011" y="1288"/>
                    <a:pt x="3610" y="787"/>
                  </a:cubicBezTo>
                  <a:cubicBezTo>
                    <a:pt x="3243" y="352"/>
                    <a:pt x="2605" y="0"/>
                    <a:pt x="21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14"/>
          <p:cNvGrpSpPr/>
          <p:nvPr/>
        </p:nvGrpSpPr>
        <p:grpSpPr>
          <a:xfrm rot="-808407" flipH="1">
            <a:off x="8759592" y="3946282"/>
            <a:ext cx="187831" cy="375642"/>
            <a:chOff x="8858632" y="2449775"/>
            <a:chExt cx="187827" cy="375634"/>
          </a:xfrm>
        </p:grpSpPr>
        <p:sp>
          <p:nvSpPr>
            <p:cNvPr id="241" name="Google Shape;241;p14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14"/>
          <p:cNvGrpSpPr/>
          <p:nvPr/>
        </p:nvGrpSpPr>
        <p:grpSpPr>
          <a:xfrm>
            <a:off x="7952018" y="4780468"/>
            <a:ext cx="269119" cy="193640"/>
            <a:chOff x="9549534" y="2313177"/>
            <a:chExt cx="379843" cy="273310"/>
          </a:xfrm>
        </p:grpSpPr>
        <p:sp>
          <p:nvSpPr>
            <p:cNvPr id="244" name="Google Shape;244;p14"/>
            <p:cNvSpPr/>
            <p:nvPr/>
          </p:nvSpPr>
          <p:spPr>
            <a:xfrm>
              <a:off x="9740096" y="2422489"/>
              <a:ext cx="189281" cy="163999"/>
            </a:xfrm>
            <a:custGeom>
              <a:avLst/>
              <a:gdLst/>
              <a:ahLst/>
              <a:cxnLst/>
              <a:rect l="l" t="t" r="r" b="b"/>
              <a:pathLst>
                <a:path w="3385" h="2933" extrusionOk="0">
                  <a:moveTo>
                    <a:pt x="3384" y="0"/>
                  </a:moveTo>
                  <a:cubicBezTo>
                    <a:pt x="3384" y="1028"/>
                    <a:pt x="1530" y="1955"/>
                    <a:pt x="1" y="1955"/>
                  </a:cubicBezTo>
                  <a:lnTo>
                    <a:pt x="1" y="2933"/>
                  </a:lnTo>
                  <a:cubicBezTo>
                    <a:pt x="1530" y="2933"/>
                    <a:pt x="3384" y="2005"/>
                    <a:pt x="3384" y="978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9740096" y="2313177"/>
              <a:ext cx="189281" cy="218684"/>
            </a:xfrm>
            <a:custGeom>
              <a:avLst/>
              <a:gdLst/>
              <a:ahLst/>
              <a:cxnLst/>
              <a:rect l="l" t="t" r="r" b="b"/>
              <a:pathLst>
                <a:path w="3385" h="3911" extrusionOk="0">
                  <a:moveTo>
                    <a:pt x="1" y="0"/>
                  </a:moveTo>
                  <a:lnTo>
                    <a:pt x="1" y="3910"/>
                  </a:lnTo>
                  <a:cubicBezTo>
                    <a:pt x="1530" y="3910"/>
                    <a:pt x="3384" y="2983"/>
                    <a:pt x="3384" y="1955"/>
                  </a:cubicBezTo>
                  <a:cubicBezTo>
                    <a:pt x="3384" y="928"/>
                    <a:pt x="1530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9549534" y="2313177"/>
              <a:ext cx="190623" cy="218684"/>
            </a:xfrm>
            <a:custGeom>
              <a:avLst/>
              <a:gdLst/>
              <a:ahLst/>
              <a:cxnLst/>
              <a:rect l="l" t="t" r="r" b="b"/>
              <a:pathLst>
                <a:path w="3409" h="3911" extrusionOk="0">
                  <a:moveTo>
                    <a:pt x="3409" y="0"/>
                  </a:moveTo>
                  <a:cubicBezTo>
                    <a:pt x="1855" y="0"/>
                    <a:pt x="0" y="928"/>
                    <a:pt x="0" y="1955"/>
                  </a:cubicBezTo>
                  <a:cubicBezTo>
                    <a:pt x="0" y="2983"/>
                    <a:pt x="1855" y="3910"/>
                    <a:pt x="3409" y="3910"/>
                  </a:cubicBezTo>
                  <a:lnTo>
                    <a:pt x="340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9549534" y="2422489"/>
              <a:ext cx="190623" cy="163999"/>
            </a:xfrm>
            <a:custGeom>
              <a:avLst/>
              <a:gdLst/>
              <a:ahLst/>
              <a:cxnLst/>
              <a:rect l="l" t="t" r="r" b="b"/>
              <a:pathLst>
                <a:path w="3409" h="2933" extrusionOk="0">
                  <a:moveTo>
                    <a:pt x="0" y="0"/>
                  </a:moveTo>
                  <a:lnTo>
                    <a:pt x="0" y="978"/>
                  </a:lnTo>
                  <a:cubicBezTo>
                    <a:pt x="0" y="2005"/>
                    <a:pt x="1855" y="2933"/>
                    <a:pt x="3409" y="2933"/>
                  </a:cubicBezTo>
                  <a:lnTo>
                    <a:pt x="3409" y="1955"/>
                  </a:lnTo>
                  <a:cubicBezTo>
                    <a:pt x="1855" y="1955"/>
                    <a:pt x="0" y="102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14"/>
          <p:cNvGrpSpPr/>
          <p:nvPr/>
        </p:nvGrpSpPr>
        <p:grpSpPr>
          <a:xfrm rot="1493807" flipH="1">
            <a:off x="181008" y="966299"/>
            <a:ext cx="187834" cy="375647"/>
            <a:chOff x="8858632" y="2449775"/>
            <a:chExt cx="187827" cy="375634"/>
          </a:xfrm>
        </p:grpSpPr>
        <p:sp>
          <p:nvSpPr>
            <p:cNvPr id="249" name="Google Shape;249;p14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0" name="Google Shape;580;p23"/>
          <p:cNvGrpSpPr/>
          <p:nvPr/>
        </p:nvGrpSpPr>
        <p:grpSpPr>
          <a:xfrm flipH="1">
            <a:off x="8649247" y="99192"/>
            <a:ext cx="340591" cy="307475"/>
            <a:chOff x="9239814" y="2663254"/>
            <a:chExt cx="340591" cy="307475"/>
          </a:xfrm>
        </p:grpSpPr>
        <p:sp>
          <p:nvSpPr>
            <p:cNvPr id="581" name="Google Shape;581;p23"/>
            <p:cNvSpPr/>
            <p:nvPr/>
          </p:nvSpPr>
          <p:spPr>
            <a:xfrm>
              <a:off x="9342140" y="2663254"/>
              <a:ext cx="238264" cy="235738"/>
            </a:xfrm>
            <a:custGeom>
              <a:avLst/>
              <a:gdLst/>
              <a:ahLst/>
              <a:cxnLst/>
              <a:rect l="l" t="t" r="r" b="b"/>
              <a:pathLst>
                <a:path w="4261" h="4216" extrusionOk="0">
                  <a:moveTo>
                    <a:pt x="2589" y="1"/>
                  </a:moveTo>
                  <a:cubicBezTo>
                    <a:pt x="2191" y="1"/>
                    <a:pt x="1757" y="130"/>
                    <a:pt x="1479" y="356"/>
                  </a:cubicBezTo>
                  <a:lnTo>
                    <a:pt x="0" y="1584"/>
                  </a:lnTo>
                  <a:cubicBezTo>
                    <a:pt x="89" y="1523"/>
                    <a:pt x="203" y="1495"/>
                    <a:pt x="331" y="1495"/>
                  </a:cubicBezTo>
                  <a:cubicBezTo>
                    <a:pt x="781" y="1495"/>
                    <a:pt x="1409" y="1837"/>
                    <a:pt x="1780" y="2286"/>
                  </a:cubicBezTo>
                  <a:cubicBezTo>
                    <a:pt x="2256" y="2887"/>
                    <a:pt x="2506" y="3890"/>
                    <a:pt x="2105" y="4191"/>
                  </a:cubicBezTo>
                  <a:lnTo>
                    <a:pt x="2105" y="4216"/>
                  </a:lnTo>
                  <a:lnTo>
                    <a:pt x="3609" y="2937"/>
                  </a:lnTo>
                  <a:cubicBezTo>
                    <a:pt x="4010" y="2612"/>
                    <a:pt x="4261" y="1935"/>
                    <a:pt x="4186" y="1409"/>
                  </a:cubicBezTo>
                  <a:lnTo>
                    <a:pt x="4186" y="1358"/>
                  </a:lnTo>
                  <a:cubicBezTo>
                    <a:pt x="4085" y="857"/>
                    <a:pt x="3609" y="281"/>
                    <a:pt x="3133" y="105"/>
                  </a:cubicBezTo>
                  <a:lnTo>
                    <a:pt x="3083" y="80"/>
                  </a:lnTo>
                  <a:cubicBezTo>
                    <a:pt x="2936" y="26"/>
                    <a:pt x="2766" y="1"/>
                    <a:pt x="258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3"/>
            <p:cNvSpPr/>
            <p:nvPr/>
          </p:nvSpPr>
          <p:spPr>
            <a:xfrm>
              <a:off x="9239814" y="2747069"/>
              <a:ext cx="236922" cy="223660"/>
            </a:xfrm>
            <a:custGeom>
              <a:avLst/>
              <a:gdLst/>
              <a:ahLst/>
              <a:cxnLst/>
              <a:rect l="l" t="t" r="r" b="b"/>
              <a:pathLst>
                <a:path w="4237" h="4000" extrusionOk="0">
                  <a:moveTo>
                    <a:pt x="2134" y="0"/>
                  </a:moveTo>
                  <a:cubicBezTo>
                    <a:pt x="2089" y="0"/>
                    <a:pt x="2047" y="3"/>
                    <a:pt x="2006" y="10"/>
                  </a:cubicBezTo>
                  <a:cubicBezTo>
                    <a:pt x="1955" y="35"/>
                    <a:pt x="1880" y="60"/>
                    <a:pt x="1830" y="85"/>
                  </a:cubicBezTo>
                  <a:lnTo>
                    <a:pt x="652" y="1062"/>
                  </a:lnTo>
                  <a:cubicBezTo>
                    <a:pt x="251" y="1388"/>
                    <a:pt x="0" y="2090"/>
                    <a:pt x="76" y="2591"/>
                  </a:cubicBezTo>
                  <a:lnTo>
                    <a:pt x="101" y="2641"/>
                  </a:lnTo>
                  <a:cubicBezTo>
                    <a:pt x="176" y="3168"/>
                    <a:pt x="652" y="3719"/>
                    <a:pt x="1128" y="3895"/>
                  </a:cubicBezTo>
                  <a:lnTo>
                    <a:pt x="1178" y="3920"/>
                  </a:lnTo>
                  <a:cubicBezTo>
                    <a:pt x="1333" y="3974"/>
                    <a:pt x="1506" y="3999"/>
                    <a:pt x="1683" y="3999"/>
                  </a:cubicBezTo>
                  <a:cubicBezTo>
                    <a:pt x="2083" y="3999"/>
                    <a:pt x="2505" y="3870"/>
                    <a:pt x="2782" y="3644"/>
                  </a:cubicBezTo>
                  <a:lnTo>
                    <a:pt x="3935" y="2717"/>
                  </a:lnTo>
                  <a:cubicBezTo>
                    <a:pt x="3985" y="2641"/>
                    <a:pt x="4036" y="2591"/>
                    <a:pt x="4086" y="2491"/>
                  </a:cubicBezTo>
                  <a:cubicBezTo>
                    <a:pt x="4236" y="2065"/>
                    <a:pt x="4011" y="1288"/>
                    <a:pt x="3610" y="787"/>
                  </a:cubicBezTo>
                  <a:cubicBezTo>
                    <a:pt x="3243" y="352"/>
                    <a:pt x="2605" y="0"/>
                    <a:pt x="21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23"/>
          <p:cNvGrpSpPr/>
          <p:nvPr/>
        </p:nvGrpSpPr>
        <p:grpSpPr>
          <a:xfrm rot="-6936861" flipH="1">
            <a:off x="625922" y="4718763"/>
            <a:ext cx="187822" cy="375623"/>
            <a:chOff x="8858632" y="2449775"/>
            <a:chExt cx="187827" cy="375634"/>
          </a:xfrm>
        </p:grpSpPr>
        <p:sp>
          <p:nvSpPr>
            <p:cNvPr id="584" name="Google Shape;584;p23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rgbClr val="F9F8F7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586;p23"/>
          <p:cNvGrpSpPr/>
          <p:nvPr/>
        </p:nvGrpSpPr>
        <p:grpSpPr>
          <a:xfrm rot="2700000" flipH="1">
            <a:off x="89047" y="4410728"/>
            <a:ext cx="379840" cy="273308"/>
            <a:chOff x="9549534" y="2313177"/>
            <a:chExt cx="379843" cy="273310"/>
          </a:xfrm>
        </p:grpSpPr>
        <p:sp>
          <p:nvSpPr>
            <p:cNvPr id="587" name="Google Shape;587;p23"/>
            <p:cNvSpPr/>
            <p:nvPr/>
          </p:nvSpPr>
          <p:spPr>
            <a:xfrm>
              <a:off x="9740096" y="2422489"/>
              <a:ext cx="189281" cy="163999"/>
            </a:xfrm>
            <a:custGeom>
              <a:avLst/>
              <a:gdLst/>
              <a:ahLst/>
              <a:cxnLst/>
              <a:rect l="l" t="t" r="r" b="b"/>
              <a:pathLst>
                <a:path w="3385" h="2933" extrusionOk="0">
                  <a:moveTo>
                    <a:pt x="3384" y="0"/>
                  </a:moveTo>
                  <a:cubicBezTo>
                    <a:pt x="3384" y="1028"/>
                    <a:pt x="1530" y="1955"/>
                    <a:pt x="1" y="1955"/>
                  </a:cubicBezTo>
                  <a:lnTo>
                    <a:pt x="1" y="2933"/>
                  </a:lnTo>
                  <a:cubicBezTo>
                    <a:pt x="1530" y="2933"/>
                    <a:pt x="3384" y="2005"/>
                    <a:pt x="3384" y="978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3"/>
            <p:cNvSpPr/>
            <p:nvPr/>
          </p:nvSpPr>
          <p:spPr>
            <a:xfrm>
              <a:off x="9740096" y="2313177"/>
              <a:ext cx="189281" cy="218684"/>
            </a:xfrm>
            <a:custGeom>
              <a:avLst/>
              <a:gdLst/>
              <a:ahLst/>
              <a:cxnLst/>
              <a:rect l="l" t="t" r="r" b="b"/>
              <a:pathLst>
                <a:path w="3385" h="3911" extrusionOk="0">
                  <a:moveTo>
                    <a:pt x="1" y="0"/>
                  </a:moveTo>
                  <a:lnTo>
                    <a:pt x="1" y="3910"/>
                  </a:lnTo>
                  <a:cubicBezTo>
                    <a:pt x="1530" y="3910"/>
                    <a:pt x="3384" y="2983"/>
                    <a:pt x="3384" y="1955"/>
                  </a:cubicBezTo>
                  <a:cubicBezTo>
                    <a:pt x="3384" y="928"/>
                    <a:pt x="1530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3"/>
            <p:cNvSpPr/>
            <p:nvPr/>
          </p:nvSpPr>
          <p:spPr>
            <a:xfrm>
              <a:off x="9549534" y="2313177"/>
              <a:ext cx="190623" cy="218684"/>
            </a:xfrm>
            <a:custGeom>
              <a:avLst/>
              <a:gdLst/>
              <a:ahLst/>
              <a:cxnLst/>
              <a:rect l="l" t="t" r="r" b="b"/>
              <a:pathLst>
                <a:path w="3409" h="3911" extrusionOk="0">
                  <a:moveTo>
                    <a:pt x="3409" y="0"/>
                  </a:moveTo>
                  <a:cubicBezTo>
                    <a:pt x="1855" y="0"/>
                    <a:pt x="0" y="928"/>
                    <a:pt x="0" y="1955"/>
                  </a:cubicBezTo>
                  <a:cubicBezTo>
                    <a:pt x="0" y="2983"/>
                    <a:pt x="1855" y="3910"/>
                    <a:pt x="3409" y="3910"/>
                  </a:cubicBezTo>
                  <a:lnTo>
                    <a:pt x="340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3"/>
            <p:cNvSpPr/>
            <p:nvPr/>
          </p:nvSpPr>
          <p:spPr>
            <a:xfrm>
              <a:off x="9549534" y="2422489"/>
              <a:ext cx="190623" cy="163999"/>
            </a:xfrm>
            <a:custGeom>
              <a:avLst/>
              <a:gdLst/>
              <a:ahLst/>
              <a:cxnLst/>
              <a:rect l="l" t="t" r="r" b="b"/>
              <a:pathLst>
                <a:path w="3409" h="2933" extrusionOk="0">
                  <a:moveTo>
                    <a:pt x="0" y="0"/>
                  </a:moveTo>
                  <a:lnTo>
                    <a:pt x="0" y="978"/>
                  </a:lnTo>
                  <a:cubicBezTo>
                    <a:pt x="0" y="2005"/>
                    <a:pt x="1855" y="2933"/>
                    <a:pt x="3409" y="2933"/>
                  </a:cubicBezTo>
                  <a:lnTo>
                    <a:pt x="3409" y="1955"/>
                  </a:lnTo>
                  <a:cubicBezTo>
                    <a:pt x="1855" y="1955"/>
                    <a:pt x="0" y="102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591;p23"/>
          <p:cNvGrpSpPr/>
          <p:nvPr/>
        </p:nvGrpSpPr>
        <p:grpSpPr>
          <a:xfrm rot="2441112" flipH="1">
            <a:off x="8461895" y="626022"/>
            <a:ext cx="269127" cy="194806"/>
            <a:chOff x="10038633" y="2173057"/>
            <a:chExt cx="269128" cy="194806"/>
          </a:xfrm>
        </p:grpSpPr>
        <p:sp>
          <p:nvSpPr>
            <p:cNvPr id="592" name="Google Shape;592;p23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3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3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3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" name="Google Shape;596;p23"/>
          <p:cNvGrpSpPr/>
          <p:nvPr/>
        </p:nvGrpSpPr>
        <p:grpSpPr>
          <a:xfrm rot="5203057" flipH="1">
            <a:off x="8724910" y="1185156"/>
            <a:ext cx="280767" cy="253468"/>
            <a:chOff x="9239814" y="2663254"/>
            <a:chExt cx="340591" cy="307475"/>
          </a:xfrm>
        </p:grpSpPr>
        <p:sp>
          <p:nvSpPr>
            <p:cNvPr id="597" name="Google Shape;597;p23"/>
            <p:cNvSpPr/>
            <p:nvPr/>
          </p:nvSpPr>
          <p:spPr>
            <a:xfrm>
              <a:off x="9342140" y="2663254"/>
              <a:ext cx="238264" cy="235738"/>
            </a:xfrm>
            <a:custGeom>
              <a:avLst/>
              <a:gdLst/>
              <a:ahLst/>
              <a:cxnLst/>
              <a:rect l="l" t="t" r="r" b="b"/>
              <a:pathLst>
                <a:path w="4261" h="4216" extrusionOk="0">
                  <a:moveTo>
                    <a:pt x="2589" y="1"/>
                  </a:moveTo>
                  <a:cubicBezTo>
                    <a:pt x="2191" y="1"/>
                    <a:pt x="1757" y="130"/>
                    <a:pt x="1479" y="356"/>
                  </a:cubicBezTo>
                  <a:lnTo>
                    <a:pt x="0" y="1584"/>
                  </a:lnTo>
                  <a:cubicBezTo>
                    <a:pt x="89" y="1523"/>
                    <a:pt x="203" y="1495"/>
                    <a:pt x="331" y="1495"/>
                  </a:cubicBezTo>
                  <a:cubicBezTo>
                    <a:pt x="781" y="1495"/>
                    <a:pt x="1409" y="1837"/>
                    <a:pt x="1780" y="2286"/>
                  </a:cubicBezTo>
                  <a:cubicBezTo>
                    <a:pt x="2256" y="2887"/>
                    <a:pt x="2506" y="3890"/>
                    <a:pt x="2105" y="4191"/>
                  </a:cubicBezTo>
                  <a:lnTo>
                    <a:pt x="2105" y="4216"/>
                  </a:lnTo>
                  <a:lnTo>
                    <a:pt x="3609" y="2937"/>
                  </a:lnTo>
                  <a:cubicBezTo>
                    <a:pt x="4010" y="2612"/>
                    <a:pt x="4261" y="1935"/>
                    <a:pt x="4186" y="1409"/>
                  </a:cubicBezTo>
                  <a:lnTo>
                    <a:pt x="4186" y="1358"/>
                  </a:lnTo>
                  <a:cubicBezTo>
                    <a:pt x="4085" y="857"/>
                    <a:pt x="3609" y="281"/>
                    <a:pt x="3133" y="105"/>
                  </a:cubicBezTo>
                  <a:lnTo>
                    <a:pt x="3083" y="80"/>
                  </a:lnTo>
                  <a:cubicBezTo>
                    <a:pt x="2936" y="26"/>
                    <a:pt x="2766" y="1"/>
                    <a:pt x="258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3"/>
            <p:cNvSpPr/>
            <p:nvPr/>
          </p:nvSpPr>
          <p:spPr>
            <a:xfrm>
              <a:off x="9239814" y="2747069"/>
              <a:ext cx="236922" cy="223660"/>
            </a:xfrm>
            <a:custGeom>
              <a:avLst/>
              <a:gdLst/>
              <a:ahLst/>
              <a:cxnLst/>
              <a:rect l="l" t="t" r="r" b="b"/>
              <a:pathLst>
                <a:path w="4237" h="4000" extrusionOk="0">
                  <a:moveTo>
                    <a:pt x="2134" y="0"/>
                  </a:moveTo>
                  <a:cubicBezTo>
                    <a:pt x="2089" y="0"/>
                    <a:pt x="2047" y="3"/>
                    <a:pt x="2006" y="10"/>
                  </a:cubicBezTo>
                  <a:cubicBezTo>
                    <a:pt x="1955" y="35"/>
                    <a:pt x="1880" y="60"/>
                    <a:pt x="1830" y="85"/>
                  </a:cubicBezTo>
                  <a:lnTo>
                    <a:pt x="652" y="1062"/>
                  </a:lnTo>
                  <a:cubicBezTo>
                    <a:pt x="251" y="1388"/>
                    <a:pt x="0" y="2090"/>
                    <a:pt x="76" y="2591"/>
                  </a:cubicBezTo>
                  <a:lnTo>
                    <a:pt x="101" y="2641"/>
                  </a:lnTo>
                  <a:cubicBezTo>
                    <a:pt x="176" y="3168"/>
                    <a:pt x="652" y="3719"/>
                    <a:pt x="1128" y="3895"/>
                  </a:cubicBezTo>
                  <a:lnTo>
                    <a:pt x="1178" y="3920"/>
                  </a:lnTo>
                  <a:cubicBezTo>
                    <a:pt x="1333" y="3974"/>
                    <a:pt x="1506" y="3999"/>
                    <a:pt x="1683" y="3999"/>
                  </a:cubicBezTo>
                  <a:cubicBezTo>
                    <a:pt x="2083" y="3999"/>
                    <a:pt x="2505" y="3870"/>
                    <a:pt x="2782" y="3644"/>
                  </a:cubicBezTo>
                  <a:lnTo>
                    <a:pt x="3935" y="2717"/>
                  </a:lnTo>
                  <a:cubicBezTo>
                    <a:pt x="3985" y="2641"/>
                    <a:pt x="4036" y="2591"/>
                    <a:pt x="4086" y="2491"/>
                  </a:cubicBezTo>
                  <a:cubicBezTo>
                    <a:pt x="4236" y="2065"/>
                    <a:pt x="4011" y="1288"/>
                    <a:pt x="3610" y="787"/>
                  </a:cubicBezTo>
                  <a:cubicBezTo>
                    <a:pt x="3243" y="352"/>
                    <a:pt x="2605" y="0"/>
                    <a:pt x="213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" name="Google Shape;599;p23"/>
          <p:cNvSpPr txBox="1"/>
          <p:nvPr/>
        </p:nvSpPr>
        <p:spPr>
          <a:xfrm>
            <a:off x="720000" y="3589750"/>
            <a:ext cx="35460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lang="en" sz="1200" b="1">
                <a:solidFill>
                  <a:srgbClr val="D85D70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 including icons by</a:t>
            </a:r>
            <a:r>
              <a:rPr lang="en" sz="1200">
                <a:solidFill>
                  <a:srgbClr val="D85D70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 b="1">
                <a:solidFill>
                  <a:srgbClr val="D85D70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 and infographics &amp; images by </a:t>
            </a:r>
            <a:r>
              <a:rPr lang="en" sz="1200" b="1">
                <a:solidFill>
                  <a:srgbClr val="D85D70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200" b="1">
              <a:solidFill>
                <a:srgbClr val="D85D7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00" name="Google Shape;600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267900" cy="71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p23"/>
          <p:cNvSpPr txBox="1">
            <a:spLocks noGrp="1"/>
          </p:cNvSpPr>
          <p:nvPr>
            <p:ph type="subTitle" idx="1"/>
          </p:nvPr>
        </p:nvSpPr>
        <p:spPr>
          <a:xfrm>
            <a:off x="720000" y="2398550"/>
            <a:ext cx="2151600" cy="88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02" name="Google Shape;602;p23"/>
          <p:cNvSpPr txBox="1">
            <a:spLocks noGrp="1"/>
          </p:cNvSpPr>
          <p:nvPr>
            <p:ph type="subTitle" idx="2"/>
          </p:nvPr>
        </p:nvSpPr>
        <p:spPr>
          <a:xfrm>
            <a:off x="720000" y="2033100"/>
            <a:ext cx="3057000" cy="3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24"/>
          <p:cNvGrpSpPr/>
          <p:nvPr/>
        </p:nvGrpSpPr>
        <p:grpSpPr>
          <a:xfrm>
            <a:off x="86940" y="103226"/>
            <a:ext cx="568031" cy="873531"/>
            <a:chOff x="7729498" y="4650644"/>
            <a:chExt cx="662272" cy="1018458"/>
          </a:xfrm>
        </p:grpSpPr>
        <p:sp>
          <p:nvSpPr>
            <p:cNvPr id="605" name="Google Shape;605;p24"/>
            <p:cNvSpPr/>
            <p:nvPr/>
          </p:nvSpPr>
          <p:spPr>
            <a:xfrm rot="-1930625">
              <a:off x="7752189" y="5520515"/>
              <a:ext cx="168837" cy="104249"/>
            </a:xfrm>
            <a:custGeom>
              <a:avLst/>
              <a:gdLst/>
              <a:ahLst/>
              <a:cxnLst/>
              <a:rect l="l" t="t" r="r" b="b"/>
              <a:pathLst>
                <a:path w="6943" h="4287" extrusionOk="0">
                  <a:moveTo>
                    <a:pt x="6692" y="1"/>
                  </a:moveTo>
                  <a:lnTo>
                    <a:pt x="0" y="3861"/>
                  </a:lnTo>
                  <a:lnTo>
                    <a:pt x="226" y="4287"/>
                  </a:lnTo>
                  <a:lnTo>
                    <a:pt x="6942" y="402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E9E5D9"/>
            </a:solidFill>
            <a:ln w="19050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4"/>
            <p:cNvSpPr/>
            <p:nvPr/>
          </p:nvSpPr>
          <p:spPr>
            <a:xfrm rot="-1930625">
              <a:off x="7746067" y="5515565"/>
              <a:ext cx="180436" cy="114268"/>
            </a:xfrm>
            <a:custGeom>
              <a:avLst/>
              <a:gdLst/>
              <a:ahLst/>
              <a:cxnLst/>
              <a:rect l="l" t="t" r="r" b="b"/>
              <a:pathLst>
                <a:path w="7420" h="4699" extrusionOk="0">
                  <a:moveTo>
                    <a:pt x="6868" y="488"/>
                  </a:moveTo>
                  <a:lnTo>
                    <a:pt x="6918" y="538"/>
                  </a:lnTo>
                  <a:lnTo>
                    <a:pt x="552" y="4197"/>
                  </a:lnTo>
                  <a:lnTo>
                    <a:pt x="527" y="4147"/>
                  </a:lnTo>
                  <a:lnTo>
                    <a:pt x="6868" y="488"/>
                  </a:lnTo>
                  <a:close/>
                  <a:moveTo>
                    <a:pt x="6958" y="1"/>
                  </a:moveTo>
                  <a:cubicBezTo>
                    <a:pt x="6913" y="1"/>
                    <a:pt x="6878" y="19"/>
                    <a:pt x="6843" y="36"/>
                  </a:cubicBezTo>
                  <a:lnTo>
                    <a:pt x="151" y="3896"/>
                  </a:lnTo>
                  <a:cubicBezTo>
                    <a:pt x="51" y="3946"/>
                    <a:pt x="0" y="4097"/>
                    <a:pt x="51" y="4197"/>
                  </a:cubicBezTo>
                  <a:lnTo>
                    <a:pt x="301" y="4598"/>
                  </a:lnTo>
                  <a:cubicBezTo>
                    <a:pt x="326" y="4648"/>
                    <a:pt x="376" y="4673"/>
                    <a:pt x="427" y="4698"/>
                  </a:cubicBezTo>
                  <a:lnTo>
                    <a:pt x="477" y="4698"/>
                  </a:lnTo>
                  <a:cubicBezTo>
                    <a:pt x="527" y="4698"/>
                    <a:pt x="552" y="4698"/>
                    <a:pt x="577" y="4673"/>
                  </a:cubicBezTo>
                  <a:lnTo>
                    <a:pt x="7294" y="813"/>
                  </a:lnTo>
                  <a:cubicBezTo>
                    <a:pt x="7394" y="738"/>
                    <a:pt x="7419" y="613"/>
                    <a:pt x="7369" y="513"/>
                  </a:cubicBezTo>
                  <a:lnTo>
                    <a:pt x="7143" y="112"/>
                  </a:lnTo>
                  <a:cubicBezTo>
                    <a:pt x="7118" y="61"/>
                    <a:pt x="7068" y="36"/>
                    <a:pt x="7018" y="11"/>
                  </a:cubicBezTo>
                  <a:cubicBezTo>
                    <a:pt x="6996" y="4"/>
                    <a:pt x="6976" y="1"/>
                    <a:pt x="69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4"/>
            <p:cNvSpPr/>
            <p:nvPr/>
          </p:nvSpPr>
          <p:spPr>
            <a:xfrm rot="-1930625">
              <a:off x="7992346" y="4871683"/>
              <a:ext cx="263310" cy="327533"/>
            </a:xfrm>
            <a:custGeom>
              <a:avLst/>
              <a:gdLst/>
              <a:ahLst/>
              <a:cxnLst/>
              <a:rect l="l" t="t" r="r" b="b"/>
              <a:pathLst>
                <a:path w="10828" h="13469" extrusionOk="0">
                  <a:moveTo>
                    <a:pt x="2555" y="0"/>
                  </a:moveTo>
                  <a:cubicBezTo>
                    <a:pt x="2140" y="0"/>
                    <a:pt x="1759" y="88"/>
                    <a:pt x="1429" y="278"/>
                  </a:cubicBezTo>
                  <a:cubicBezTo>
                    <a:pt x="427" y="854"/>
                    <a:pt x="1" y="2283"/>
                    <a:pt x="51" y="3937"/>
                  </a:cubicBezTo>
                  <a:lnTo>
                    <a:pt x="2657" y="2433"/>
                  </a:lnTo>
                  <a:cubicBezTo>
                    <a:pt x="2877" y="2307"/>
                    <a:pt x="3132" y="2248"/>
                    <a:pt x="3409" y="2248"/>
                  </a:cubicBezTo>
                  <a:cubicBezTo>
                    <a:pt x="4776" y="2248"/>
                    <a:pt x="6687" y="3665"/>
                    <a:pt x="7645" y="5291"/>
                  </a:cubicBezTo>
                  <a:cubicBezTo>
                    <a:pt x="8773" y="7271"/>
                    <a:pt x="8948" y="10278"/>
                    <a:pt x="7620" y="11030"/>
                  </a:cubicBezTo>
                  <a:lnTo>
                    <a:pt x="5013" y="12559"/>
                  </a:lnTo>
                  <a:cubicBezTo>
                    <a:pt x="5961" y="13124"/>
                    <a:pt x="6919" y="13468"/>
                    <a:pt x="7742" y="13468"/>
                  </a:cubicBezTo>
                  <a:cubicBezTo>
                    <a:pt x="8160" y="13468"/>
                    <a:pt x="8544" y="13380"/>
                    <a:pt x="8873" y="13185"/>
                  </a:cubicBezTo>
                  <a:cubicBezTo>
                    <a:pt x="8898" y="13185"/>
                    <a:pt x="8923" y="13160"/>
                    <a:pt x="8973" y="13135"/>
                  </a:cubicBezTo>
                  <a:cubicBezTo>
                    <a:pt x="10828" y="11932"/>
                    <a:pt x="10552" y="7496"/>
                    <a:pt x="8873" y="4589"/>
                  </a:cubicBezTo>
                  <a:cubicBezTo>
                    <a:pt x="7456" y="2130"/>
                    <a:pt x="4601" y="0"/>
                    <a:pt x="255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4"/>
            <p:cNvSpPr/>
            <p:nvPr/>
          </p:nvSpPr>
          <p:spPr>
            <a:xfrm rot="-1930625">
              <a:off x="7869169" y="5237677"/>
              <a:ext cx="174332" cy="218493"/>
            </a:xfrm>
            <a:custGeom>
              <a:avLst/>
              <a:gdLst/>
              <a:ahLst/>
              <a:cxnLst/>
              <a:rect l="l" t="t" r="r" b="b"/>
              <a:pathLst>
                <a:path w="7169" h="8985" extrusionOk="0">
                  <a:moveTo>
                    <a:pt x="1848" y="1"/>
                  </a:moveTo>
                  <a:cubicBezTo>
                    <a:pt x="1555" y="1"/>
                    <a:pt x="1287" y="57"/>
                    <a:pt x="1053" y="190"/>
                  </a:cubicBezTo>
                  <a:cubicBezTo>
                    <a:pt x="226" y="667"/>
                    <a:pt x="1" y="2070"/>
                    <a:pt x="226" y="3524"/>
                  </a:cubicBezTo>
                  <a:lnTo>
                    <a:pt x="2306" y="2346"/>
                  </a:lnTo>
                  <a:cubicBezTo>
                    <a:pt x="2416" y="2282"/>
                    <a:pt x="2543" y="2253"/>
                    <a:pt x="2681" y="2253"/>
                  </a:cubicBezTo>
                  <a:cubicBezTo>
                    <a:pt x="3362" y="2253"/>
                    <a:pt x="4308" y="2962"/>
                    <a:pt x="4788" y="3774"/>
                  </a:cubicBezTo>
                  <a:cubicBezTo>
                    <a:pt x="5364" y="4752"/>
                    <a:pt x="5439" y="6256"/>
                    <a:pt x="4788" y="6657"/>
                  </a:cubicBezTo>
                  <a:lnTo>
                    <a:pt x="4788" y="6631"/>
                  </a:lnTo>
                  <a:lnTo>
                    <a:pt x="2707" y="7834"/>
                  </a:lnTo>
                  <a:cubicBezTo>
                    <a:pt x="3549" y="8530"/>
                    <a:pt x="4484" y="8985"/>
                    <a:pt x="5249" y="8985"/>
                  </a:cubicBezTo>
                  <a:cubicBezTo>
                    <a:pt x="5532" y="8985"/>
                    <a:pt x="5792" y="8922"/>
                    <a:pt x="6016" y="8787"/>
                  </a:cubicBezTo>
                  <a:cubicBezTo>
                    <a:pt x="6367" y="8611"/>
                    <a:pt x="6617" y="8235"/>
                    <a:pt x="6768" y="7784"/>
                  </a:cubicBezTo>
                  <a:cubicBezTo>
                    <a:pt x="7169" y="6531"/>
                    <a:pt x="6868" y="4501"/>
                    <a:pt x="6041" y="3048"/>
                  </a:cubicBezTo>
                  <a:cubicBezTo>
                    <a:pt x="5189" y="1619"/>
                    <a:pt x="3610" y="316"/>
                    <a:pt x="2306" y="40"/>
                  </a:cubicBezTo>
                  <a:cubicBezTo>
                    <a:pt x="2148" y="15"/>
                    <a:pt x="1995" y="1"/>
                    <a:pt x="184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4"/>
            <p:cNvSpPr/>
            <p:nvPr/>
          </p:nvSpPr>
          <p:spPr>
            <a:xfrm rot="-1930625">
              <a:off x="8145767" y="4711816"/>
              <a:ext cx="178588" cy="218590"/>
            </a:xfrm>
            <a:custGeom>
              <a:avLst/>
              <a:gdLst/>
              <a:ahLst/>
              <a:cxnLst/>
              <a:rect l="l" t="t" r="r" b="b"/>
              <a:pathLst>
                <a:path w="7344" h="8989" extrusionOk="0">
                  <a:moveTo>
                    <a:pt x="1797" y="0"/>
                  </a:moveTo>
                  <a:cubicBezTo>
                    <a:pt x="1523" y="0"/>
                    <a:pt x="1271" y="58"/>
                    <a:pt x="1053" y="184"/>
                  </a:cubicBezTo>
                  <a:cubicBezTo>
                    <a:pt x="226" y="685"/>
                    <a:pt x="1" y="2089"/>
                    <a:pt x="226" y="3542"/>
                  </a:cubicBezTo>
                  <a:lnTo>
                    <a:pt x="2306" y="2364"/>
                  </a:lnTo>
                  <a:lnTo>
                    <a:pt x="2306" y="2339"/>
                  </a:lnTo>
                  <a:cubicBezTo>
                    <a:pt x="2414" y="2277"/>
                    <a:pt x="2538" y="2248"/>
                    <a:pt x="2673" y="2248"/>
                  </a:cubicBezTo>
                  <a:cubicBezTo>
                    <a:pt x="3354" y="2248"/>
                    <a:pt x="4306" y="2977"/>
                    <a:pt x="4788" y="3793"/>
                  </a:cubicBezTo>
                  <a:cubicBezTo>
                    <a:pt x="5364" y="4770"/>
                    <a:pt x="5439" y="6274"/>
                    <a:pt x="4788" y="6650"/>
                  </a:cubicBezTo>
                  <a:lnTo>
                    <a:pt x="2707" y="7853"/>
                  </a:lnTo>
                  <a:cubicBezTo>
                    <a:pt x="3557" y="8536"/>
                    <a:pt x="4502" y="8988"/>
                    <a:pt x="5281" y="8988"/>
                  </a:cubicBezTo>
                  <a:cubicBezTo>
                    <a:pt x="5559" y="8988"/>
                    <a:pt x="5816" y="8931"/>
                    <a:pt x="6041" y="8805"/>
                  </a:cubicBezTo>
                  <a:cubicBezTo>
                    <a:pt x="7344" y="8053"/>
                    <a:pt x="7169" y="5046"/>
                    <a:pt x="6041" y="3066"/>
                  </a:cubicBezTo>
                  <a:cubicBezTo>
                    <a:pt x="5080" y="1438"/>
                    <a:pt x="3163" y="0"/>
                    <a:pt x="179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4"/>
            <p:cNvSpPr/>
            <p:nvPr/>
          </p:nvSpPr>
          <p:spPr>
            <a:xfrm rot="-1930625">
              <a:off x="7877076" y="5302313"/>
              <a:ext cx="136543" cy="141236"/>
            </a:xfrm>
            <a:custGeom>
              <a:avLst/>
              <a:gdLst/>
              <a:ahLst/>
              <a:cxnLst/>
              <a:rect l="l" t="t" r="r" b="b"/>
              <a:pathLst>
                <a:path w="5615" h="5808" extrusionOk="0">
                  <a:moveTo>
                    <a:pt x="2856" y="0"/>
                  </a:moveTo>
                  <a:cubicBezTo>
                    <a:pt x="2718" y="0"/>
                    <a:pt x="2591" y="29"/>
                    <a:pt x="2481" y="93"/>
                  </a:cubicBezTo>
                  <a:lnTo>
                    <a:pt x="401" y="1271"/>
                  </a:lnTo>
                  <a:lnTo>
                    <a:pt x="0" y="1521"/>
                  </a:lnTo>
                  <a:cubicBezTo>
                    <a:pt x="110" y="1458"/>
                    <a:pt x="237" y="1429"/>
                    <a:pt x="375" y="1429"/>
                  </a:cubicBezTo>
                  <a:cubicBezTo>
                    <a:pt x="1055" y="1429"/>
                    <a:pt x="2002" y="2137"/>
                    <a:pt x="2481" y="2950"/>
                  </a:cubicBezTo>
                  <a:cubicBezTo>
                    <a:pt x="3033" y="3927"/>
                    <a:pt x="3133" y="5406"/>
                    <a:pt x="2506" y="5807"/>
                  </a:cubicBezTo>
                  <a:lnTo>
                    <a:pt x="2882" y="5581"/>
                  </a:lnTo>
                  <a:lnTo>
                    <a:pt x="4963" y="4378"/>
                  </a:lnTo>
                  <a:lnTo>
                    <a:pt x="4963" y="4404"/>
                  </a:lnTo>
                  <a:cubicBezTo>
                    <a:pt x="5614" y="4028"/>
                    <a:pt x="5539" y="2499"/>
                    <a:pt x="4963" y="1521"/>
                  </a:cubicBezTo>
                  <a:cubicBezTo>
                    <a:pt x="4483" y="709"/>
                    <a:pt x="3537" y="0"/>
                    <a:pt x="285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4"/>
            <p:cNvSpPr/>
            <p:nvPr/>
          </p:nvSpPr>
          <p:spPr>
            <a:xfrm rot="-1930625">
              <a:off x="8125572" y="4785664"/>
              <a:ext cx="173724" cy="163730"/>
            </a:xfrm>
            <a:custGeom>
              <a:avLst/>
              <a:gdLst/>
              <a:ahLst/>
              <a:cxnLst/>
              <a:rect l="l" t="t" r="r" b="b"/>
              <a:pathLst>
                <a:path w="7144" h="6733" extrusionOk="0">
                  <a:moveTo>
                    <a:pt x="4377" y="0"/>
                  </a:moveTo>
                  <a:cubicBezTo>
                    <a:pt x="4242" y="0"/>
                    <a:pt x="4118" y="29"/>
                    <a:pt x="4010" y="91"/>
                  </a:cubicBezTo>
                  <a:lnTo>
                    <a:pt x="4010" y="116"/>
                  </a:lnTo>
                  <a:lnTo>
                    <a:pt x="1930" y="1294"/>
                  </a:lnTo>
                  <a:lnTo>
                    <a:pt x="0" y="2422"/>
                  </a:lnTo>
                  <a:cubicBezTo>
                    <a:pt x="602" y="3024"/>
                    <a:pt x="1128" y="3700"/>
                    <a:pt x="1529" y="4402"/>
                  </a:cubicBezTo>
                  <a:cubicBezTo>
                    <a:pt x="1930" y="5104"/>
                    <a:pt x="2256" y="5906"/>
                    <a:pt x="2482" y="6733"/>
                  </a:cubicBezTo>
                  <a:lnTo>
                    <a:pt x="4411" y="5605"/>
                  </a:lnTo>
                  <a:lnTo>
                    <a:pt x="6492" y="4402"/>
                  </a:lnTo>
                  <a:cubicBezTo>
                    <a:pt x="7143" y="4026"/>
                    <a:pt x="7068" y="2522"/>
                    <a:pt x="6492" y="1545"/>
                  </a:cubicBezTo>
                  <a:cubicBezTo>
                    <a:pt x="6010" y="729"/>
                    <a:pt x="5058" y="0"/>
                    <a:pt x="437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4"/>
            <p:cNvSpPr/>
            <p:nvPr/>
          </p:nvSpPr>
          <p:spPr>
            <a:xfrm rot="-1930625">
              <a:off x="7880425" y="5353475"/>
              <a:ext cx="88419" cy="109283"/>
            </a:xfrm>
            <a:custGeom>
              <a:avLst/>
              <a:gdLst/>
              <a:ahLst/>
              <a:cxnLst/>
              <a:rect l="l" t="t" r="r" b="b"/>
              <a:pathLst>
                <a:path w="3636" h="4494" extrusionOk="0">
                  <a:moveTo>
                    <a:pt x="877" y="1"/>
                  </a:moveTo>
                  <a:cubicBezTo>
                    <a:pt x="739" y="1"/>
                    <a:pt x="612" y="30"/>
                    <a:pt x="502" y="93"/>
                  </a:cubicBezTo>
                  <a:cubicBezTo>
                    <a:pt x="126" y="294"/>
                    <a:pt x="1" y="870"/>
                    <a:pt x="51" y="1497"/>
                  </a:cubicBezTo>
                  <a:lnTo>
                    <a:pt x="978" y="945"/>
                  </a:lnTo>
                  <a:cubicBezTo>
                    <a:pt x="1279" y="1046"/>
                    <a:pt x="1856" y="1447"/>
                    <a:pt x="2181" y="1998"/>
                  </a:cubicBezTo>
                  <a:cubicBezTo>
                    <a:pt x="2482" y="2524"/>
                    <a:pt x="2557" y="3226"/>
                    <a:pt x="2482" y="3527"/>
                  </a:cubicBezTo>
                  <a:cubicBezTo>
                    <a:pt x="2457" y="3552"/>
                    <a:pt x="2006" y="3803"/>
                    <a:pt x="1530" y="4078"/>
                  </a:cubicBezTo>
                  <a:cubicBezTo>
                    <a:pt x="1897" y="4341"/>
                    <a:pt x="2277" y="4493"/>
                    <a:pt x="2600" y="4493"/>
                  </a:cubicBezTo>
                  <a:cubicBezTo>
                    <a:pt x="2740" y="4493"/>
                    <a:pt x="2870" y="4465"/>
                    <a:pt x="2983" y="4404"/>
                  </a:cubicBezTo>
                  <a:cubicBezTo>
                    <a:pt x="2983" y="4379"/>
                    <a:pt x="3008" y="4379"/>
                    <a:pt x="3008" y="4379"/>
                  </a:cubicBezTo>
                  <a:cubicBezTo>
                    <a:pt x="3635" y="3978"/>
                    <a:pt x="3535" y="2499"/>
                    <a:pt x="2983" y="1522"/>
                  </a:cubicBezTo>
                  <a:cubicBezTo>
                    <a:pt x="2504" y="709"/>
                    <a:pt x="1557" y="1"/>
                    <a:pt x="877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4"/>
            <p:cNvSpPr/>
            <p:nvPr/>
          </p:nvSpPr>
          <p:spPr>
            <a:xfrm rot="-1930625">
              <a:off x="7847794" y="5393429"/>
              <a:ext cx="109113" cy="95860"/>
            </a:xfrm>
            <a:custGeom>
              <a:avLst/>
              <a:gdLst/>
              <a:ahLst/>
              <a:cxnLst/>
              <a:rect l="l" t="t" r="r" b="b"/>
              <a:pathLst>
                <a:path w="4487" h="3942" extrusionOk="0">
                  <a:moveTo>
                    <a:pt x="2907" y="0"/>
                  </a:moveTo>
                  <a:lnTo>
                    <a:pt x="1980" y="552"/>
                  </a:lnTo>
                  <a:lnTo>
                    <a:pt x="902" y="1178"/>
                  </a:lnTo>
                  <a:cubicBezTo>
                    <a:pt x="226" y="1554"/>
                    <a:pt x="0" y="2406"/>
                    <a:pt x="376" y="3083"/>
                  </a:cubicBezTo>
                  <a:lnTo>
                    <a:pt x="426" y="3158"/>
                  </a:lnTo>
                  <a:lnTo>
                    <a:pt x="476" y="3259"/>
                  </a:lnTo>
                  <a:cubicBezTo>
                    <a:pt x="729" y="3696"/>
                    <a:pt x="1208" y="3942"/>
                    <a:pt x="1692" y="3942"/>
                  </a:cubicBezTo>
                  <a:cubicBezTo>
                    <a:pt x="1929" y="3942"/>
                    <a:pt x="2167" y="3883"/>
                    <a:pt x="2381" y="3760"/>
                  </a:cubicBezTo>
                  <a:cubicBezTo>
                    <a:pt x="2381" y="3760"/>
                    <a:pt x="2932" y="3434"/>
                    <a:pt x="3459" y="3133"/>
                  </a:cubicBezTo>
                  <a:cubicBezTo>
                    <a:pt x="3935" y="2858"/>
                    <a:pt x="4386" y="2607"/>
                    <a:pt x="4411" y="2582"/>
                  </a:cubicBezTo>
                  <a:cubicBezTo>
                    <a:pt x="4486" y="2281"/>
                    <a:pt x="4411" y="1579"/>
                    <a:pt x="4110" y="1053"/>
                  </a:cubicBezTo>
                  <a:cubicBezTo>
                    <a:pt x="3785" y="502"/>
                    <a:pt x="3208" y="101"/>
                    <a:pt x="290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 rot="-1930625">
              <a:off x="7821598" y="4988782"/>
              <a:ext cx="455297" cy="387864"/>
            </a:xfrm>
            <a:custGeom>
              <a:avLst/>
              <a:gdLst/>
              <a:ahLst/>
              <a:cxnLst/>
              <a:rect l="l" t="t" r="r" b="b"/>
              <a:pathLst>
                <a:path w="18723" h="15950" extrusionOk="0">
                  <a:moveTo>
                    <a:pt x="13183" y="0"/>
                  </a:moveTo>
                  <a:cubicBezTo>
                    <a:pt x="12906" y="0"/>
                    <a:pt x="12651" y="59"/>
                    <a:pt x="12431" y="185"/>
                  </a:cubicBezTo>
                  <a:lnTo>
                    <a:pt x="9825" y="1689"/>
                  </a:lnTo>
                  <a:lnTo>
                    <a:pt x="0" y="7353"/>
                  </a:lnTo>
                  <a:cubicBezTo>
                    <a:pt x="234" y="7220"/>
                    <a:pt x="502" y="7164"/>
                    <a:pt x="795" y="7164"/>
                  </a:cubicBezTo>
                  <a:cubicBezTo>
                    <a:pt x="942" y="7164"/>
                    <a:pt x="1095" y="7178"/>
                    <a:pt x="1253" y="7203"/>
                  </a:cubicBezTo>
                  <a:lnTo>
                    <a:pt x="8672" y="2917"/>
                  </a:lnTo>
                  <a:cubicBezTo>
                    <a:pt x="9975" y="3193"/>
                    <a:pt x="11579" y="4471"/>
                    <a:pt x="12406" y="5925"/>
                  </a:cubicBezTo>
                  <a:cubicBezTo>
                    <a:pt x="13258" y="7378"/>
                    <a:pt x="13559" y="9408"/>
                    <a:pt x="13158" y="10662"/>
                  </a:cubicBezTo>
                  <a:lnTo>
                    <a:pt x="5715" y="14947"/>
                  </a:lnTo>
                  <a:cubicBezTo>
                    <a:pt x="5580" y="15352"/>
                    <a:pt x="5364" y="15697"/>
                    <a:pt x="5067" y="15890"/>
                  </a:cubicBezTo>
                  <a:lnTo>
                    <a:pt x="5067" y="15890"/>
                  </a:lnTo>
                  <a:lnTo>
                    <a:pt x="14787" y="10311"/>
                  </a:lnTo>
                  <a:lnTo>
                    <a:pt x="17394" y="8782"/>
                  </a:lnTo>
                  <a:cubicBezTo>
                    <a:pt x="18722" y="8030"/>
                    <a:pt x="18547" y="5023"/>
                    <a:pt x="17419" y="3043"/>
                  </a:cubicBezTo>
                  <a:cubicBezTo>
                    <a:pt x="16461" y="1417"/>
                    <a:pt x="14550" y="0"/>
                    <a:pt x="13183" y="0"/>
                  </a:cubicBezTo>
                  <a:close/>
                  <a:moveTo>
                    <a:pt x="5067" y="15890"/>
                  </a:moveTo>
                  <a:lnTo>
                    <a:pt x="4963" y="15950"/>
                  </a:lnTo>
                  <a:cubicBezTo>
                    <a:pt x="4999" y="15932"/>
                    <a:pt x="5033" y="15912"/>
                    <a:pt x="5067" y="1589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 rot="-1930625">
              <a:off x="8161368" y="4681576"/>
              <a:ext cx="182868" cy="231260"/>
            </a:xfrm>
            <a:custGeom>
              <a:avLst/>
              <a:gdLst/>
              <a:ahLst/>
              <a:cxnLst/>
              <a:rect l="l" t="t" r="r" b="b"/>
              <a:pathLst>
                <a:path w="7520" h="9510" extrusionOk="0">
                  <a:moveTo>
                    <a:pt x="28" y="872"/>
                  </a:moveTo>
                  <a:cubicBezTo>
                    <a:pt x="19" y="877"/>
                    <a:pt x="9" y="882"/>
                    <a:pt x="0" y="888"/>
                  </a:cubicBezTo>
                  <a:lnTo>
                    <a:pt x="28" y="872"/>
                  </a:lnTo>
                  <a:close/>
                  <a:moveTo>
                    <a:pt x="2004" y="1"/>
                  </a:moveTo>
                  <a:cubicBezTo>
                    <a:pt x="1727" y="1"/>
                    <a:pt x="1473" y="59"/>
                    <a:pt x="1253" y="186"/>
                  </a:cubicBezTo>
                  <a:lnTo>
                    <a:pt x="28" y="872"/>
                  </a:lnTo>
                  <a:lnTo>
                    <a:pt x="28" y="872"/>
                  </a:lnTo>
                  <a:cubicBezTo>
                    <a:pt x="239" y="757"/>
                    <a:pt x="481" y="704"/>
                    <a:pt x="744" y="704"/>
                  </a:cubicBezTo>
                  <a:cubicBezTo>
                    <a:pt x="2110" y="704"/>
                    <a:pt x="4027" y="2142"/>
                    <a:pt x="4988" y="3770"/>
                  </a:cubicBezTo>
                  <a:cubicBezTo>
                    <a:pt x="6116" y="5750"/>
                    <a:pt x="6291" y="8757"/>
                    <a:pt x="4988" y="9509"/>
                  </a:cubicBezTo>
                  <a:lnTo>
                    <a:pt x="6216" y="8808"/>
                  </a:lnTo>
                  <a:cubicBezTo>
                    <a:pt x="7519" y="8056"/>
                    <a:pt x="7369" y="5023"/>
                    <a:pt x="6216" y="3068"/>
                  </a:cubicBezTo>
                  <a:cubicBezTo>
                    <a:pt x="5278" y="1422"/>
                    <a:pt x="3370" y="1"/>
                    <a:pt x="2004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 rot="-1930625">
              <a:off x="8015757" y="4840464"/>
              <a:ext cx="252343" cy="337041"/>
            </a:xfrm>
            <a:custGeom>
              <a:avLst/>
              <a:gdLst/>
              <a:ahLst/>
              <a:cxnLst/>
              <a:rect l="l" t="t" r="r" b="b"/>
              <a:pathLst>
                <a:path w="10377" h="13860" extrusionOk="0">
                  <a:moveTo>
                    <a:pt x="2359" y="0"/>
                  </a:moveTo>
                  <a:cubicBezTo>
                    <a:pt x="1943" y="0"/>
                    <a:pt x="1560" y="87"/>
                    <a:pt x="1228" y="275"/>
                  </a:cubicBezTo>
                  <a:lnTo>
                    <a:pt x="0" y="1002"/>
                  </a:lnTo>
                  <a:cubicBezTo>
                    <a:pt x="330" y="812"/>
                    <a:pt x="711" y="724"/>
                    <a:pt x="1126" y="724"/>
                  </a:cubicBezTo>
                  <a:cubicBezTo>
                    <a:pt x="3172" y="724"/>
                    <a:pt x="6027" y="2854"/>
                    <a:pt x="7444" y="5313"/>
                  </a:cubicBezTo>
                  <a:cubicBezTo>
                    <a:pt x="9123" y="8220"/>
                    <a:pt x="9399" y="12656"/>
                    <a:pt x="7544" y="13859"/>
                  </a:cubicBezTo>
                  <a:lnTo>
                    <a:pt x="8697" y="13208"/>
                  </a:lnTo>
                  <a:cubicBezTo>
                    <a:pt x="10176" y="12330"/>
                    <a:pt x="10376" y="9498"/>
                    <a:pt x="9650" y="6917"/>
                  </a:cubicBezTo>
                  <a:cubicBezTo>
                    <a:pt x="9424" y="6090"/>
                    <a:pt x="9098" y="5288"/>
                    <a:pt x="8697" y="4586"/>
                  </a:cubicBezTo>
                  <a:cubicBezTo>
                    <a:pt x="8296" y="3884"/>
                    <a:pt x="7770" y="3208"/>
                    <a:pt x="7168" y="2606"/>
                  </a:cubicBezTo>
                  <a:cubicBezTo>
                    <a:pt x="5703" y="1082"/>
                    <a:pt x="3827" y="0"/>
                    <a:pt x="235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4"/>
            <p:cNvSpPr/>
            <p:nvPr/>
          </p:nvSpPr>
          <p:spPr>
            <a:xfrm rot="-1930625">
              <a:off x="7871706" y="5075187"/>
              <a:ext cx="302923" cy="299276"/>
            </a:xfrm>
            <a:custGeom>
              <a:avLst/>
              <a:gdLst/>
              <a:ahLst/>
              <a:cxnLst/>
              <a:rect l="l" t="t" r="r" b="b"/>
              <a:pathLst>
                <a:path w="12457" h="12307" extrusionOk="0">
                  <a:moveTo>
                    <a:pt x="7444" y="1"/>
                  </a:moveTo>
                  <a:lnTo>
                    <a:pt x="1" y="4286"/>
                  </a:lnTo>
                  <a:cubicBezTo>
                    <a:pt x="1329" y="4587"/>
                    <a:pt x="2958" y="5916"/>
                    <a:pt x="3810" y="7419"/>
                  </a:cubicBezTo>
                  <a:cubicBezTo>
                    <a:pt x="4687" y="8923"/>
                    <a:pt x="5013" y="11003"/>
                    <a:pt x="4637" y="12307"/>
                  </a:cubicBezTo>
                  <a:lnTo>
                    <a:pt x="12056" y="7996"/>
                  </a:lnTo>
                  <a:cubicBezTo>
                    <a:pt x="12457" y="6718"/>
                    <a:pt x="12106" y="4637"/>
                    <a:pt x="11254" y="3134"/>
                  </a:cubicBezTo>
                  <a:cubicBezTo>
                    <a:pt x="10377" y="1630"/>
                    <a:pt x="8747" y="301"/>
                    <a:pt x="7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4"/>
            <p:cNvSpPr/>
            <p:nvPr/>
          </p:nvSpPr>
          <p:spPr>
            <a:xfrm rot="-1930625">
              <a:off x="8059943" y="5287832"/>
              <a:ext cx="15855" cy="56101"/>
            </a:xfrm>
            <a:custGeom>
              <a:avLst/>
              <a:gdLst/>
              <a:ahLst/>
              <a:cxnLst/>
              <a:rect l="l" t="t" r="r" b="b"/>
              <a:pathLst>
                <a:path w="652" h="2307" extrusionOk="0">
                  <a:moveTo>
                    <a:pt x="501" y="1"/>
                  </a:moveTo>
                  <a:lnTo>
                    <a:pt x="50" y="76"/>
                  </a:lnTo>
                  <a:cubicBezTo>
                    <a:pt x="176" y="853"/>
                    <a:pt x="151" y="1605"/>
                    <a:pt x="0" y="2181"/>
                  </a:cubicBezTo>
                  <a:lnTo>
                    <a:pt x="451" y="2306"/>
                  </a:lnTo>
                  <a:cubicBezTo>
                    <a:pt x="627" y="1680"/>
                    <a:pt x="652" y="853"/>
                    <a:pt x="5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 rot="-1930625">
              <a:off x="8082994" y="5281282"/>
              <a:ext cx="15247" cy="30494"/>
            </a:xfrm>
            <a:custGeom>
              <a:avLst/>
              <a:gdLst/>
              <a:ahLst/>
              <a:cxnLst/>
              <a:rect l="l" t="t" r="r" b="b"/>
              <a:pathLst>
                <a:path w="627" h="1254" extrusionOk="0">
                  <a:moveTo>
                    <a:pt x="151" y="1"/>
                  </a:moveTo>
                  <a:cubicBezTo>
                    <a:pt x="151" y="427"/>
                    <a:pt x="101" y="803"/>
                    <a:pt x="0" y="1128"/>
                  </a:cubicBezTo>
                  <a:lnTo>
                    <a:pt x="476" y="1254"/>
                  </a:lnTo>
                  <a:cubicBezTo>
                    <a:pt x="577" y="878"/>
                    <a:pt x="627" y="452"/>
                    <a:pt x="6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4"/>
            <p:cNvSpPr/>
            <p:nvPr/>
          </p:nvSpPr>
          <p:spPr>
            <a:xfrm rot="-1930625">
              <a:off x="8092508" y="5226304"/>
              <a:ext cx="15879" cy="56076"/>
            </a:xfrm>
            <a:custGeom>
              <a:avLst/>
              <a:gdLst/>
              <a:ahLst/>
              <a:cxnLst/>
              <a:rect l="l" t="t" r="r" b="b"/>
              <a:pathLst>
                <a:path w="653" h="2306" extrusionOk="0">
                  <a:moveTo>
                    <a:pt x="527" y="0"/>
                  </a:moveTo>
                  <a:lnTo>
                    <a:pt x="51" y="75"/>
                  </a:lnTo>
                  <a:cubicBezTo>
                    <a:pt x="176" y="852"/>
                    <a:pt x="151" y="1604"/>
                    <a:pt x="0" y="2181"/>
                  </a:cubicBezTo>
                  <a:lnTo>
                    <a:pt x="452" y="2306"/>
                  </a:lnTo>
                  <a:cubicBezTo>
                    <a:pt x="627" y="1679"/>
                    <a:pt x="652" y="852"/>
                    <a:pt x="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4"/>
            <p:cNvSpPr/>
            <p:nvPr/>
          </p:nvSpPr>
          <p:spPr>
            <a:xfrm rot="-1930625">
              <a:off x="8116120" y="5219567"/>
              <a:ext cx="14663" cy="30518"/>
            </a:xfrm>
            <a:custGeom>
              <a:avLst/>
              <a:gdLst/>
              <a:ahLst/>
              <a:cxnLst/>
              <a:rect l="l" t="t" r="r" b="b"/>
              <a:pathLst>
                <a:path w="603" h="1255" extrusionOk="0">
                  <a:moveTo>
                    <a:pt x="126" y="1"/>
                  </a:moveTo>
                  <a:cubicBezTo>
                    <a:pt x="126" y="427"/>
                    <a:pt x="76" y="778"/>
                    <a:pt x="1" y="1104"/>
                  </a:cubicBezTo>
                  <a:lnTo>
                    <a:pt x="452" y="1254"/>
                  </a:lnTo>
                  <a:cubicBezTo>
                    <a:pt x="552" y="878"/>
                    <a:pt x="602" y="452"/>
                    <a:pt x="6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4"/>
            <p:cNvSpPr/>
            <p:nvPr/>
          </p:nvSpPr>
          <p:spPr>
            <a:xfrm rot="-1930625">
              <a:off x="8124913" y="5164196"/>
              <a:ext cx="15879" cy="56708"/>
            </a:xfrm>
            <a:custGeom>
              <a:avLst/>
              <a:gdLst/>
              <a:ahLst/>
              <a:cxnLst/>
              <a:rect l="l" t="t" r="r" b="b"/>
              <a:pathLst>
                <a:path w="653" h="2332" extrusionOk="0">
                  <a:moveTo>
                    <a:pt x="527" y="0"/>
                  </a:moveTo>
                  <a:lnTo>
                    <a:pt x="51" y="76"/>
                  </a:lnTo>
                  <a:cubicBezTo>
                    <a:pt x="176" y="878"/>
                    <a:pt x="176" y="1630"/>
                    <a:pt x="1" y="2206"/>
                  </a:cubicBezTo>
                  <a:lnTo>
                    <a:pt x="452" y="2331"/>
                  </a:lnTo>
                  <a:cubicBezTo>
                    <a:pt x="627" y="1705"/>
                    <a:pt x="652" y="878"/>
                    <a:pt x="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4"/>
            <p:cNvSpPr/>
            <p:nvPr/>
          </p:nvSpPr>
          <p:spPr>
            <a:xfrm rot="-1930625">
              <a:off x="8157427" y="5102490"/>
              <a:ext cx="16487" cy="56708"/>
            </a:xfrm>
            <a:custGeom>
              <a:avLst/>
              <a:gdLst/>
              <a:ahLst/>
              <a:cxnLst/>
              <a:rect l="l" t="t" r="r" b="b"/>
              <a:pathLst>
                <a:path w="678" h="2332" extrusionOk="0">
                  <a:moveTo>
                    <a:pt x="527" y="1"/>
                  </a:moveTo>
                  <a:lnTo>
                    <a:pt x="51" y="76"/>
                  </a:lnTo>
                  <a:cubicBezTo>
                    <a:pt x="201" y="878"/>
                    <a:pt x="176" y="1630"/>
                    <a:pt x="1" y="2206"/>
                  </a:cubicBezTo>
                  <a:lnTo>
                    <a:pt x="452" y="2332"/>
                  </a:lnTo>
                  <a:cubicBezTo>
                    <a:pt x="652" y="1680"/>
                    <a:pt x="678" y="853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4"/>
            <p:cNvSpPr/>
            <p:nvPr/>
          </p:nvSpPr>
          <p:spPr>
            <a:xfrm rot="-1930625">
              <a:off x="8181108" y="5096541"/>
              <a:ext cx="14639" cy="29886"/>
            </a:xfrm>
            <a:custGeom>
              <a:avLst/>
              <a:gdLst/>
              <a:ahLst/>
              <a:cxnLst/>
              <a:rect l="l" t="t" r="r" b="b"/>
              <a:pathLst>
                <a:path w="602" h="1229" extrusionOk="0">
                  <a:moveTo>
                    <a:pt x="125" y="1"/>
                  </a:moveTo>
                  <a:cubicBezTo>
                    <a:pt x="125" y="402"/>
                    <a:pt x="100" y="778"/>
                    <a:pt x="0" y="1104"/>
                  </a:cubicBezTo>
                  <a:lnTo>
                    <a:pt x="451" y="1229"/>
                  </a:lnTo>
                  <a:cubicBezTo>
                    <a:pt x="551" y="878"/>
                    <a:pt x="602" y="452"/>
                    <a:pt x="6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24"/>
          <p:cNvGrpSpPr/>
          <p:nvPr/>
        </p:nvGrpSpPr>
        <p:grpSpPr>
          <a:xfrm rot="10030457" flipH="1">
            <a:off x="930426" y="141240"/>
            <a:ext cx="372923" cy="269938"/>
            <a:chOff x="10038633" y="2173057"/>
            <a:chExt cx="269128" cy="194806"/>
          </a:xfrm>
        </p:grpSpPr>
        <p:sp>
          <p:nvSpPr>
            <p:cNvPr id="626" name="Google Shape;626;p24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4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4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4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24"/>
          <p:cNvGrpSpPr/>
          <p:nvPr/>
        </p:nvGrpSpPr>
        <p:grpSpPr>
          <a:xfrm rot="-3599748">
            <a:off x="241301" y="1259174"/>
            <a:ext cx="162149" cy="324281"/>
            <a:chOff x="8858632" y="2449775"/>
            <a:chExt cx="187827" cy="375634"/>
          </a:xfrm>
        </p:grpSpPr>
        <p:sp>
          <p:nvSpPr>
            <p:cNvPr id="631" name="Google Shape;631;p24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" name="Google Shape;633;p24"/>
          <p:cNvGrpSpPr/>
          <p:nvPr/>
        </p:nvGrpSpPr>
        <p:grpSpPr>
          <a:xfrm rot="3235354">
            <a:off x="8768092" y="3822703"/>
            <a:ext cx="139065" cy="278116"/>
            <a:chOff x="8858632" y="2449775"/>
            <a:chExt cx="187827" cy="375634"/>
          </a:xfrm>
        </p:grpSpPr>
        <p:sp>
          <p:nvSpPr>
            <p:cNvPr id="634" name="Google Shape;634;p24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24"/>
          <p:cNvGrpSpPr/>
          <p:nvPr/>
        </p:nvGrpSpPr>
        <p:grpSpPr>
          <a:xfrm rot="8100000" flipH="1">
            <a:off x="8650282" y="4667556"/>
            <a:ext cx="374667" cy="271200"/>
            <a:chOff x="10038633" y="2173057"/>
            <a:chExt cx="269128" cy="194806"/>
          </a:xfrm>
        </p:grpSpPr>
        <p:sp>
          <p:nvSpPr>
            <p:cNvPr id="637" name="Google Shape;637;p24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4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4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" name="Google Shape;641;p24"/>
          <p:cNvGrpSpPr/>
          <p:nvPr/>
        </p:nvGrpSpPr>
        <p:grpSpPr>
          <a:xfrm rot="-4211199">
            <a:off x="8149258" y="4722802"/>
            <a:ext cx="170617" cy="341216"/>
            <a:chOff x="8858632" y="2449775"/>
            <a:chExt cx="187827" cy="375634"/>
          </a:xfrm>
        </p:grpSpPr>
        <p:sp>
          <p:nvSpPr>
            <p:cNvPr id="642" name="Google Shape;642;p24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4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5" name="Google Shape;645;p25"/>
          <p:cNvGrpSpPr/>
          <p:nvPr/>
        </p:nvGrpSpPr>
        <p:grpSpPr>
          <a:xfrm rot="-1395985" flipH="1">
            <a:off x="8670779" y="220961"/>
            <a:ext cx="275011" cy="440315"/>
            <a:chOff x="5796773" y="3396354"/>
            <a:chExt cx="335075" cy="536423"/>
          </a:xfrm>
        </p:grpSpPr>
        <p:sp>
          <p:nvSpPr>
            <p:cNvPr id="646" name="Google Shape;646;p25"/>
            <p:cNvSpPr/>
            <p:nvPr/>
          </p:nvSpPr>
          <p:spPr>
            <a:xfrm>
              <a:off x="5796773" y="3527223"/>
              <a:ext cx="335075" cy="405554"/>
            </a:xfrm>
            <a:custGeom>
              <a:avLst/>
              <a:gdLst/>
              <a:ahLst/>
              <a:cxnLst/>
              <a:rect l="l" t="t" r="r" b="b"/>
              <a:pathLst>
                <a:path w="15014" h="18172" extrusionOk="0">
                  <a:moveTo>
                    <a:pt x="2507" y="1"/>
                  </a:moveTo>
                  <a:cubicBezTo>
                    <a:pt x="1079" y="1229"/>
                    <a:pt x="1" y="3334"/>
                    <a:pt x="1" y="5089"/>
                  </a:cubicBezTo>
                  <a:lnTo>
                    <a:pt x="1" y="13835"/>
                  </a:lnTo>
                  <a:cubicBezTo>
                    <a:pt x="1" y="16091"/>
                    <a:pt x="4086" y="18171"/>
                    <a:pt x="7495" y="18171"/>
                  </a:cubicBezTo>
                  <a:cubicBezTo>
                    <a:pt x="10928" y="18171"/>
                    <a:pt x="15014" y="16091"/>
                    <a:pt x="15014" y="13835"/>
                  </a:cubicBezTo>
                  <a:lnTo>
                    <a:pt x="15014" y="5089"/>
                  </a:lnTo>
                  <a:cubicBezTo>
                    <a:pt x="15014" y="3334"/>
                    <a:pt x="13936" y="1229"/>
                    <a:pt x="12507" y="1"/>
                  </a:cubicBezTo>
                  <a:cubicBezTo>
                    <a:pt x="12382" y="1479"/>
                    <a:pt x="9750" y="2808"/>
                    <a:pt x="7495" y="2808"/>
                  </a:cubicBezTo>
                  <a:cubicBezTo>
                    <a:pt x="5264" y="2808"/>
                    <a:pt x="2633" y="1479"/>
                    <a:pt x="2507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5"/>
            <p:cNvSpPr/>
            <p:nvPr/>
          </p:nvSpPr>
          <p:spPr>
            <a:xfrm>
              <a:off x="5829222" y="3680476"/>
              <a:ext cx="269618" cy="139864"/>
            </a:xfrm>
            <a:custGeom>
              <a:avLst/>
              <a:gdLst/>
              <a:ahLst/>
              <a:cxnLst/>
              <a:rect l="l" t="t" r="r" b="b"/>
              <a:pathLst>
                <a:path w="12081" h="6267" extrusionOk="0">
                  <a:moveTo>
                    <a:pt x="1" y="1"/>
                  </a:moveTo>
                  <a:lnTo>
                    <a:pt x="1" y="4237"/>
                  </a:lnTo>
                  <a:cubicBezTo>
                    <a:pt x="1454" y="5440"/>
                    <a:pt x="3935" y="6267"/>
                    <a:pt x="6041" y="6267"/>
                  </a:cubicBezTo>
                  <a:cubicBezTo>
                    <a:pt x="8171" y="6267"/>
                    <a:pt x="10627" y="5440"/>
                    <a:pt x="12081" y="4237"/>
                  </a:cubicBezTo>
                  <a:lnTo>
                    <a:pt x="12081" y="1"/>
                  </a:lnTo>
                  <a:cubicBezTo>
                    <a:pt x="10527" y="1154"/>
                    <a:pt x="8171" y="1906"/>
                    <a:pt x="6041" y="1906"/>
                  </a:cubicBezTo>
                  <a:cubicBezTo>
                    <a:pt x="3935" y="1906"/>
                    <a:pt x="1554" y="115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5"/>
            <p:cNvSpPr/>
            <p:nvPr/>
          </p:nvSpPr>
          <p:spPr>
            <a:xfrm>
              <a:off x="5852723" y="3396354"/>
              <a:ext cx="223197" cy="128660"/>
            </a:xfrm>
            <a:custGeom>
              <a:avLst/>
              <a:gdLst/>
              <a:ahLst/>
              <a:cxnLst/>
              <a:rect l="l" t="t" r="r" b="b"/>
              <a:pathLst>
                <a:path w="10001" h="5765" extrusionOk="0">
                  <a:moveTo>
                    <a:pt x="4988" y="0"/>
                  </a:moveTo>
                  <a:cubicBezTo>
                    <a:pt x="2707" y="0"/>
                    <a:pt x="0" y="1379"/>
                    <a:pt x="0" y="2882"/>
                  </a:cubicBezTo>
                  <a:cubicBezTo>
                    <a:pt x="0" y="4411"/>
                    <a:pt x="2707" y="5765"/>
                    <a:pt x="4988" y="5765"/>
                  </a:cubicBezTo>
                  <a:cubicBezTo>
                    <a:pt x="7293" y="5765"/>
                    <a:pt x="10000" y="4411"/>
                    <a:pt x="10000" y="2882"/>
                  </a:cubicBezTo>
                  <a:cubicBezTo>
                    <a:pt x="10000" y="1379"/>
                    <a:pt x="7293" y="0"/>
                    <a:pt x="498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5"/>
            <p:cNvSpPr/>
            <p:nvPr/>
          </p:nvSpPr>
          <p:spPr>
            <a:xfrm>
              <a:off x="5852723" y="3460673"/>
              <a:ext cx="223197" cy="129218"/>
            </a:xfrm>
            <a:custGeom>
              <a:avLst/>
              <a:gdLst/>
              <a:ahLst/>
              <a:cxnLst/>
              <a:rect l="l" t="t" r="r" b="b"/>
              <a:pathLst>
                <a:path w="10001" h="5790" extrusionOk="0">
                  <a:moveTo>
                    <a:pt x="0" y="0"/>
                  </a:moveTo>
                  <a:lnTo>
                    <a:pt x="0" y="2883"/>
                  </a:lnTo>
                  <a:cubicBezTo>
                    <a:pt x="0" y="2933"/>
                    <a:pt x="0" y="2958"/>
                    <a:pt x="0" y="2983"/>
                  </a:cubicBezTo>
                  <a:cubicBezTo>
                    <a:pt x="126" y="4461"/>
                    <a:pt x="2757" y="5790"/>
                    <a:pt x="4988" y="5790"/>
                  </a:cubicBezTo>
                  <a:cubicBezTo>
                    <a:pt x="7243" y="5790"/>
                    <a:pt x="9875" y="4461"/>
                    <a:pt x="10000" y="2983"/>
                  </a:cubicBezTo>
                  <a:cubicBezTo>
                    <a:pt x="10000" y="2958"/>
                    <a:pt x="10000" y="2933"/>
                    <a:pt x="10000" y="2883"/>
                  </a:cubicBezTo>
                  <a:lnTo>
                    <a:pt x="10000" y="0"/>
                  </a:lnTo>
                  <a:cubicBezTo>
                    <a:pt x="10000" y="1529"/>
                    <a:pt x="7293" y="2883"/>
                    <a:pt x="4988" y="2883"/>
                  </a:cubicBezTo>
                  <a:cubicBezTo>
                    <a:pt x="2707" y="2883"/>
                    <a:pt x="0" y="1529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" name="Google Shape;650;p25"/>
          <p:cNvGrpSpPr/>
          <p:nvPr/>
        </p:nvGrpSpPr>
        <p:grpSpPr>
          <a:xfrm rot="1846270">
            <a:off x="815746" y="4738639"/>
            <a:ext cx="269122" cy="194802"/>
            <a:chOff x="10038633" y="2173057"/>
            <a:chExt cx="269128" cy="194806"/>
          </a:xfrm>
        </p:grpSpPr>
        <p:sp>
          <p:nvSpPr>
            <p:cNvPr id="651" name="Google Shape;651;p25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5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5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5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" name="Google Shape;655;p25"/>
          <p:cNvGrpSpPr/>
          <p:nvPr/>
        </p:nvGrpSpPr>
        <p:grpSpPr>
          <a:xfrm flipH="1">
            <a:off x="51056" y="4014780"/>
            <a:ext cx="328364" cy="296437"/>
            <a:chOff x="9239814" y="2663254"/>
            <a:chExt cx="340591" cy="307475"/>
          </a:xfrm>
        </p:grpSpPr>
        <p:sp>
          <p:nvSpPr>
            <p:cNvPr id="656" name="Google Shape;656;p25"/>
            <p:cNvSpPr/>
            <p:nvPr/>
          </p:nvSpPr>
          <p:spPr>
            <a:xfrm>
              <a:off x="9342140" y="2663254"/>
              <a:ext cx="238264" cy="235738"/>
            </a:xfrm>
            <a:custGeom>
              <a:avLst/>
              <a:gdLst/>
              <a:ahLst/>
              <a:cxnLst/>
              <a:rect l="l" t="t" r="r" b="b"/>
              <a:pathLst>
                <a:path w="4261" h="4216" extrusionOk="0">
                  <a:moveTo>
                    <a:pt x="2589" y="1"/>
                  </a:moveTo>
                  <a:cubicBezTo>
                    <a:pt x="2191" y="1"/>
                    <a:pt x="1757" y="130"/>
                    <a:pt x="1479" y="356"/>
                  </a:cubicBezTo>
                  <a:lnTo>
                    <a:pt x="0" y="1584"/>
                  </a:lnTo>
                  <a:cubicBezTo>
                    <a:pt x="89" y="1523"/>
                    <a:pt x="203" y="1495"/>
                    <a:pt x="331" y="1495"/>
                  </a:cubicBezTo>
                  <a:cubicBezTo>
                    <a:pt x="781" y="1495"/>
                    <a:pt x="1409" y="1837"/>
                    <a:pt x="1780" y="2286"/>
                  </a:cubicBezTo>
                  <a:cubicBezTo>
                    <a:pt x="2256" y="2887"/>
                    <a:pt x="2506" y="3890"/>
                    <a:pt x="2105" y="4191"/>
                  </a:cubicBezTo>
                  <a:lnTo>
                    <a:pt x="2105" y="4216"/>
                  </a:lnTo>
                  <a:lnTo>
                    <a:pt x="3609" y="2937"/>
                  </a:lnTo>
                  <a:cubicBezTo>
                    <a:pt x="4010" y="2612"/>
                    <a:pt x="4261" y="1935"/>
                    <a:pt x="4186" y="1409"/>
                  </a:cubicBezTo>
                  <a:lnTo>
                    <a:pt x="4186" y="1358"/>
                  </a:lnTo>
                  <a:cubicBezTo>
                    <a:pt x="4085" y="857"/>
                    <a:pt x="3609" y="281"/>
                    <a:pt x="3133" y="105"/>
                  </a:cubicBezTo>
                  <a:lnTo>
                    <a:pt x="3083" y="80"/>
                  </a:lnTo>
                  <a:cubicBezTo>
                    <a:pt x="2936" y="26"/>
                    <a:pt x="2766" y="1"/>
                    <a:pt x="2589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5"/>
            <p:cNvSpPr/>
            <p:nvPr/>
          </p:nvSpPr>
          <p:spPr>
            <a:xfrm>
              <a:off x="9239814" y="2747069"/>
              <a:ext cx="236922" cy="223660"/>
            </a:xfrm>
            <a:custGeom>
              <a:avLst/>
              <a:gdLst/>
              <a:ahLst/>
              <a:cxnLst/>
              <a:rect l="l" t="t" r="r" b="b"/>
              <a:pathLst>
                <a:path w="4237" h="4000" extrusionOk="0">
                  <a:moveTo>
                    <a:pt x="2134" y="0"/>
                  </a:moveTo>
                  <a:cubicBezTo>
                    <a:pt x="2089" y="0"/>
                    <a:pt x="2047" y="3"/>
                    <a:pt x="2006" y="10"/>
                  </a:cubicBezTo>
                  <a:cubicBezTo>
                    <a:pt x="1955" y="35"/>
                    <a:pt x="1880" y="60"/>
                    <a:pt x="1830" y="85"/>
                  </a:cubicBezTo>
                  <a:lnTo>
                    <a:pt x="652" y="1062"/>
                  </a:lnTo>
                  <a:cubicBezTo>
                    <a:pt x="251" y="1388"/>
                    <a:pt x="0" y="2090"/>
                    <a:pt x="76" y="2591"/>
                  </a:cubicBezTo>
                  <a:lnTo>
                    <a:pt x="101" y="2641"/>
                  </a:lnTo>
                  <a:cubicBezTo>
                    <a:pt x="176" y="3168"/>
                    <a:pt x="652" y="3719"/>
                    <a:pt x="1128" y="3895"/>
                  </a:cubicBezTo>
                  <a:lnTo>
                    <a:pt x="1178" y="3920"/>
                  </a:lnTo>
                  <a:cubicBezTo>
                    <a:pt x="1333" y="3974"/>
                    <a:pt x="1506" y="3999"/>
                    <a:pt x="1683" y="3999"/>
                  </a:cubicBezTo>
                  <a:cubicBezTo>
                    <a:pt x="2083" y="3999"/>
                    <a:pt x="2505" y="3870"/>
                    <a:pt x="2782" y="3644"/>
                  </a:cubicBezTo>
                  <a:lnTo>
                    <a:pt x="3935" y="2717"/>
                  </a:lnTo>
                  <a:cubicBezTo>
                    <a:pt x="3985" y="2641"/>
                    <a:pt x="4036" y="2591"/>
                    <a:pt x="4086" y="2491"/>
                  </a:cubicBezTo>
                  <a:cubicBezTo>
                    <a:pt x="4236" y="2065"/>
                    <a:pt x="4011" y="1288"/>
                    <a:pt x="3610" y="787"/>
                  </a:cubicBezTo>
                  <a:cubicBezTo>
                    <a:pt x="3243" y="352"/>
                    <a:pt x="2605" y="0"/>
                    <a:pt x="21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" name="Google Shape;658;p25"/>
          <p:cNvGrpSpPr/>
          <p:nvPr/>
        </p:nvGrpSpPr>
        <p:grpSpPr>
          <a:xfrm rot="-808323" flipH="1">
            <a:off x="267277" y="4619413"/>
            <a:ext cx="176724" cy="353430"/>
            <a:chOff x="8858632" y="2449775"/>
            <a:chExt cx="187827" cy="375634"/>
          </a:xfrm>
        </p:grpSpPr>
        <p:sp>
          <p:nvSpPr>
            <p:cNvPr id="659" name="Google Shape;659;p25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5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" name="Google Shape;661;p25"/>
          <p:cNvGrpSpPr/>
          <p:nvPr/>
        </p:nvGrpSpPr>
        <p:grpSpPr>
          <a:xfrm rot="1664428">
            <a:off x="8545438" y="1012048"/>
            <a:ext cx="269132" cy="193650"/>
            <a:chOff x="9549534" y="2313177"/>
            <a:chExt cx="379843" cy="273310"/>
          </a:xfrm>
        </p:grpSpPr>
        <p:sp>
          <p:nvSpPr>
            <p:cNvPr id="662" name="Google Shape;662;p25"/>
            <p:cNvSpPr/>
            <p:nvPr/>
          </p:nvSpPr>
          <p:spPr>
            <a:xfrm>
              <a:off x="9740096" y="2422489"/>
              <a:ext cx="189281" cy="163999"/>
            </a:xfrm>
            <a:custGeom>
              <a:avLst/>
              <a:gdLst/>
              <a:ahLst/>
              <a:cxnLst/>
              <a:rect l="l" t="t" r="r" b="b"/>
              <a:pathLst>
                <a:path w="3385" h="2933" extrusionOk="0">
                  <a:moveTo>
                    <a:pt x="3384" y="0"/>
                  </a:moveTo>
                  <a:cubicBezTo>
                    <a:pt x="3384" y="1028"/>
                    <a:pt x="1530" y="1955"/>
                    <a:pt x="1" y="1955"/>
                  </a:cubicBezTo>
                  <a:lnTo>
                    <a:pt x="1" y="2933"/>
                  </a:lnTo>
                  <a:cubicBezTo>
                    <a:pt x="1530" y="2933"/>
                    <a:pt x="3384" y="2005"/>
                    <a:pt x="3384" y="978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5"/>
            <p:cNvSpPr/>
            <p:nvPr/>
          </p:nvSpPr>
          <p:spPr>
            <a:xfrm>
              <a:off x="9740096" y="2313177"/>
              <a:ext cx="189281" cy="218684"/>
            </a:xfrm>
            <a:custGeom>
              <a:avLst/>
              <a:gdLst/>
              <a:ahLst/>
              <a:cxnLst/>
              <a:rect l="l" t="t" r="r" b="b"/>
              <a:pathLst>
                <a:path w="3385" h="3911" extrusionOk="0">
                  <a:moveTo>
                    <a:pt x="1" y="0"/>
                  </a:moveTo>
                  <a:lnTo>
                    <a:pt x="1" y="3910"/>
                  </a:lnTo>
                  <a:cubicBezTo>
                    <a:pt x="1530" y="3910"/>
                    <a:pt x="3384" y="2983"/>
                    <a:pt x="3384" y="1955"/>
                  </a:cubicBezTo>
                  <a:cubicBezTo>
                    <a:pt x="3384" y="928"/>
                    <a:pt x="1530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5"/>
            <p:cNvSpPr/>
            <p:nvPr/>
          </p:nvSpPr>
          <p:spPr>
            <a:xfrm>
              <a:off x="9549534" y="2313177"/>
              <a:ext cx="190623" cy="218684"/>
            </a:xfrm>
            <a:custGeom>
              <a:avLst/>
              <a:gdLst/>
              <a:ahLst/>
              <a:cxnLst/>
              <a:rect l="l" t="t" r="r" b="b"/>
              <a:pathLst>
                <a:path w="3409" h="3911" extrusionOk="0">
                  <a:moveTo>
                    <a:pt x="3409" y="0"/>
                  </a:moveTo>
                  <a:cubicBezTo>
                    <a:pt x="1855" y="0"/>
                    <a:pt x="0" y="928"/>
                    <a:pt x="0" y="1955"/>
                  </a:cubicBezTo>
                  <a:cubicBezTo>
                    <a:pt x="0" y="2983"/>
                    <a:pt x="1855" y="3910"/>
                    <a:pt x="3409" y="3910"/>
                  </a:cubicBezTo>
                  <a:lnTo>
                    <a:pt x="340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5"/>
            <p:cNvSpPr/>
            <p:nvPr/>
          </p:nvSpPr>
          <p:spPr>
            <a:xfrm>
              <a:off x="9549534" y="2422489"/>
              <a:ext cx="190623" cy="163999"/>
            </a:xfrm>
            <a:custGeom>
              <a:avLst/>
              <a:gdLst/>
              <a:ahLst/>
              <a:cxnLst/>
              <a:rect l="l" t="t" r="r" b="b"/>
              <a:pathLst>
                <a:path w="3409" h="2933" extrusionOk="0">
                  <a:moveTo>
                    <a:pt x="0" y="0"/>
                  </a:moveTo>
                  <a:lnTo>
                    <a:pt x="0" y="978"/>
                  </a:lnTo>
                  <a:cubicBezTo>
                    <a:pt x="0" y="2005"/>
                    <a:pt x="1855" y="2933"/>
                    <a:pt x="3409" y="2933"/>
                  </a:cubicBezTo>
                  <a:lnTo>
                    <a:pt x="3409" y="1955"/>
                  </a:lnTo>
                  <a:cubicBezTo>
                    <a:pt x="1855" y="1955"/>
                    <a:pt x="0" y="102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25"/>
          <p:cNvGrpSpPr/>
          <p:nvPr/>
        </p:nvGrpSpPr>
        <p:grpSpPr>
          <a:xfrm rot="1059460" flipH="1">
            <a:off x="8060204" y="95854"/>
            <a:ext cx="269146" cy="242976"/>
            <a:chOff x="9239814" y="2663254"/>
            <a:chExt cx="340591" cy="307475"/>
          </a:xfrm>
        </p:grpSpPr>
        <p:sp>
          <p:nvSpPr>
            <p:cNvPr id="667" name="Google Shape;667;p25"/>
            <p:cNvSpPr/>
            <p:nvPr/>
          </p:nvSpPr>
          <p:spPr>
            <a:xfrm>
              <a:off x="9342140" y="2663254"/>
              <a:ext cx="238264" cy="235738"/>
            </a:xfrm>
            <a:custGeom>
              <a:avLst/>
              <a:gdLst/>
              <a:ahLst/>
              <a:cxnLst/>
              <a:rect l="l" t="t" r="r" b="b"/>
              <a:pathLst>
                <a:path w="4261" h="4216" extrusionOk="0">
                  <a:moveTo>
                    <a:pt x="2589" y="1"/>
                  </a:moveTo>
                  <a:cubicBezTo>
                    <a:pt x="2191" y="1"/>
                    <a:pt x="1757" y="130"/>
                    <a:pt x="1479" y="356"/>
                  </a:cubicBezTo>
                  <a:lnTo>
                    <a:pt x="0" y="1584"/>
                  </a:lnTo>
                  <a:cubicBezTo>
                    <a:pt x="89" y="1523"/>
                    <a:pt x="203" y="1495"/>
                    <a:pt x="331" y="1495"/>
                  </a:cubicBezTo>
                  <a:cubicBezTo>
                    <a:pt x="781" y="1495"/>
                    <a:pt x="1409" y="1837"/>
                    <a:pt x="1780" y="2286"/>
                  </a:cubicBezTo>
                  <a:cubicBezTo>
                    <a:pt x="2256" y="2887"/>
                    <a:pt x="2506" y="3890"/>
                    <a:pt x="2105" y="4191"/>
                  </a:cubicBezTo>
                  <a:lnTo>
                    <a:pt x="2105" y="4216"/>
                  </a:lnTo>
                  <a:lnTo>
                    <a:pt x="3609" y="2937"/>
                  </a:lnTo>
                  <a:cubicBezTo>
                    <a:pt x="4010" y="2612"/>
                    <a:pt x="4261" y="1935"/>
                    <a:pt x="4186" y="1409"/>
                  </a:cubicBezTo>
                  <a:lnTo>
                    <a:pt x="4186" y="1358"/>
                  </a:lnTo>
                  <a:cubicBezTo>
                    <a:pt x="4085" y="857"/>
                    <a:pt x="3609" y="281"/>
                    <a:pt x="3133" y="105"/>
                  </a:cubicBezTo>
                  <a:lnTo>
                    <a:pt x="3083" y="80"/>
                  </a:lnTo>
                  <a:cubicBezTo>
                    <a:pt x="2936" y="26"/>
                    <a:pt x="2766" y="1"/>
                    <a:pt x="258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5"/>
            <p:cNvSpPr/>
            <p:nvPr/>
          </p:nvSpPr>
          <p:spPr>
            <a:xfrm>
              <a:off x="9239814" y="2747069"/>
              <a:ext cx="236922" cy="223660"/>
            </a:xfrm>
            <a:custGeom>
              <a:avLst/>
              <a:gdLst/>
              <a:ahLst/>
              <a:cxnLst/>
              <a:rect l="l" t="t" r="r" b="b"/>
              <a:pathLst>
                <a:path w="4237" h="4000" extrusionOk="0">
                  <a:moveTo>
                    <a:pt x="2134" y="0"/>
                  </a:moveTo>
                  <a:cubicBezTo>
                    <a:pt x="2089" y="0"/>
                    <a:pt x="2047" y="3"/>
                    <a:pt x="2006" y="10"/>
                  </a:cubicBezTo>
                  <a:cubicBezTo>
                    <a:pt x="1955" y="35"/>
                    <a:pt x="1880" y="60"/>
                    <a:pt x="1830" y="85"/>
                  </a:cubicBezTo>
                  <a:lnTo>
                    <a:pt x="652" y="1062"/>
                  </a:lnTo>
                  <a:cubicBezTo>
                    <a:pt x="251" y="1388"/>
                    <a:pt x="0" y="2090"/>
                    <a:pt x="76" y="2591"/>
                  </a:cubicBezTo>
                  <a:lnTo>
                    <a:pt x="101" y="2641"/>
                  </a:lnTo>
                  <a:cubicBezTo>
                    <a:pt x="176" y="3168"/>
                    <a:pt x="652" y="3719"/>
                    <a:pt x="1128" y="3895"/>
                  </a:cubicBezTo>
                  <a:lnTo>
                    <a:pt x="1178" y="3920"/>
                  </a:lnTo>
                  <a:cubicBezTo>
                    <a:pt x="1333" y="3974"/>
                    <a:pt x="1506" y="3999"/>
                    <a:pt x="1683" y="3999"/>
                  </a:cubicBezTo>
                  <a:cubicBezTo>
                    <a:pt x="2083" y="3999"/>
                    <a:pt x="2505" y="3870"/>
                    <a:pt x="2782" y="3644"/>
                  </a:cubicBezTo>
                  <a:lnTo>
                    <a:pt x="3935" y="2717"/>
                  </a:lnTo>
                  <a:cubicBezTo>
                    <a:pt x="3985" y="2641"/>
                    <a:pt x="4036" y="2591"/>
                    <a:pt x="4086" y="2491"/>
                  </a:cubicBezTo>
                  <a:cubicBezTo>
                    <a:pt x="4236" y="2065"/>
                    <a:pt x="4011" y="1288"/>
                    <a:pt x="3610" y="787"/>
                  </a:cubicBezTo>
                  <a:cubicBezTo>
                    <a:pt x="3243" y="352"/>
                    <a:pt x="2605" y="0"/>
                    <a:pt x="21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taatliches"/>
              <a:buNone/>
              <a:defRPr sz="36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8" r:id="rId5"/>
    <p:sldLayoutId id="2147483660" r:id="rId6"/>
    <p:sldLayoutId id="2147483669" r:id="rId7"/>
    <p:sldLayoutId id="2147483670" r:id="rId8"/>
    <p:sldLayoutId id="2147483671" r:id="rId9"/>
    <p:sldLayoutId id="2147483672" r:id="rId10"/>
    <p:sldLayoutId id="2147483674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1"/>
          <p:cNvSpPr txBox="1">
            <a:spLocks noGrp="1"/>
          </p:cNvSpPr>
          <p:nvPr>
            <p:ph type="ctrTitle"/>
          </p:nvPr>
        </p:nvSpPr>
        <p:spPr>
          <a:xfrm>
            <a:off x="1280250" y="561850"/>
            <a:ext cx="7197600" cy="368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4900">
                <a:solidFill>
                  <a:schemeClr val="lt2"/>
                </a:solidFill>
              </a:rPr>
              <a:t>Universal healthcare</a:t>
            </a:r>
            <a:endParaRPr sz="4800">
              <a:solidFill>
                <a:schemeClr val="l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rgbClr val="1C4587"/>
                </a:solidFill>
              </a:rPr>
              <a:t>path to effective, fairer and healthier world?</a:t>
            </a:r>
            <a:endParaRPr sz="4800"/>
          </a:p>
        </p:txBody>
      </p:sp>
      <p:sp>
        <p:nvSpPr>
          <p:cNvPr id="699" name="Google Shape;699;p31"/>
          <p:cNvSpPr txBox="1">
            <a:spLocks noGrp="1"/>
          </p:cNvSpPr>
          <p:nvPr>
            <p:ph type="subTitle" idx="1"/>
          </p:nvPr>
        </p:nvSpPr>
        <p:spPr>
          <a:xfrm>
            <a:off x="2535850" y="3930600"/>
            <a:ext cx="4437000" cy="76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Addressed to: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Healthcare policymakers and Ministers in a WHO conference</a:t>
            </a:r>
            <a:endParaRPr/>
          </a:p>
        </p:txBody>
      </p:sp>
      <p:grpSp>
        <p:nvGrpSpPr>
          <p:cNvPr id="700" name="Google Shape;700;p31"/>
          <p:cNvGrpSpPr/>
          <p:nvPr/>
        </p:nvGrpSpPr>
        <p:grpSpPr>
          <a:xfrm>
            <a:off x="134264" y="99192"/>
            <a:ext cx="340591" cy="307475"/>
            <a:chOff x="9239814" y="2663254"/>
            <a:chExt cx="340591" cy="307475"/>
          </a:xfrm>
        </p:grpSpPr>
        <p:sp>
          <p:nvSpPr>
            <p:cNvPr id="701" name="Google Shape;701;p31"/>
            <p:cNvSpPr/>
            <p:nvPr/>
          </p:nvSpPr>
          <p:spPr>
            <a:xfrm>
              <a:off x="9342140" y="2663254"/>
              <a:ext cx="238264" cy="235738"/>
            </a:xfrm>
            <a:custGeom>
              <a:avLst/>
              <a:gdLst/>
              <a:ahLst/>
              <a:cxnLst/>
              <a:rect l="l" t="t" r="r" b="b"/>
              <a:pathLst>
                <a:path w="4261" h="4216" extrusionOk="0">
                  <a:moveTo>
                    <a:pt x="2589" y="1"/>
                  </a:moveTo>
                  <a:cubicBezTo>
                    <a:pt x="2191" y="1"/>
                    <a:pt x="1757" y="130"/>
                    <a:pt x="1479" y="356"/>
                  </a:cubicBezTo>
                  <a:lnTo>
                    <a:pt x="0" y="1584"/>
                  </a:lnTo>
                  <a:cubicBezTo>
                    <a:pt x="89" y="1523"/>
                    <a:pt x="203" y="1495"/>
                    <a:pt x="331" y="1495"/>
                  </a:cubicBezTo>
                  <a:cubicBezTo>
                    <a:pt x="781" y="1495"/>
                    <a:pt x="1409" y="1837"/>
                    <a:pt x="1780" y="2286"/>
                  </a:cubicBezTo>
                  <a:cubicBezTo>
                    <a:pt x="2256" y="2887"/>
                    <a:pt x="2506" y="3890"/>
                    <a:pt x="2105" y="4191"/>
                  </a:cubicBezTo>
                  <a:lnTo>
                    <a:pt x="2105" y="4216"/>
                  </a:lnTo>
                  <a:lnTo>
                    <a:pt x="3609" y="2937"/>
                  </a:lnTo>
                  <a:cubicBezTo>
                    <a:pt x="4010" y="2612"/>
                    <a:pt x="4261" y="1935"/>
                    <a:pt x="4186" y="1409"/>
                  </a:cubicBezTo>
                  <a:lnTo>
                    <a:pt x="4186" y="1358"/>
                  </a:lnTo>
                  <a:cubicBezTo>
                    <a:pt x="4085" y="857"/>
                    <a:pt x="3609" y="281"/>
                    <a:pt x="3133" y="105"/>
                  </a:cubicBezTo>
                  <a:lnTo>
                    <a:pt x="3083" y="80"/>
                  </a:lnTo>
                  <a:cubicBezTo>
                    <a:pt x="2936" y="26"/>
                    <a:pt x="2766" y="1"/>
                    <a:pt x="258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1"/>
            <p:cNvSpPr/>
            <p:nvPr/>
          </p:nvSpPr>
          <p:spPr>
            <a:xfrm>
              <a:off x="9239814" y="2747069"/>
              <a:ext cx="236922" cy="223660"/>
            </a:xfrm>
            <a:custGeom>
              <a:avLst/>
              <a:gdLst/>
              <a:ahLst/>
              <a:cxnLst/>
              <a:rect l="l" t="t" r="r" b="b"/>
              <a:pathLst>
                <a:path w="4237" h="4000" extrusionOk="0">
                  <a:moveTo>
                    <a:pt x="2134" y="0"/>
                  </a:moveTo>
                  <a:cubicBezTo>
                    <a:pt x="2089" y="0"/>
                    <a:pt x="2047" y="3"/>
                    <a:pt x="2006" y="10"/>
                  </a:cubicBezTo>
                  <a:cubicBezTo>
                    <a:pt x="1955" y="35"/>
                    <a:pt x="1880" y="60"/>
                    <a:pt x="1830" y="85"/>
                  </a:cubicBezTo>
                  <a:lnTo>
                    <a:pt x="652" y="1062"/>
                  </a:lnTo>
                  <a:cubicBezTo>
                    <a:pt x="251" y="1388"/>
                    <a:pt x="0" y="2090"/>
                    <a:pt x="76" y="2591"/>
                  </a:cubicBezTo>
                  <a:lnTo>
                    <a:pt x="101" y="2641"/>
                  </a:lnTo>
                  <a:cubicBezTo>
                    <a:pt x="176" y="3168"/>
                    <a:pt x="652" y="3719"/>
                    <a:pt x="1128" y="3895"/>
                  </a:cubicBezTo>
                  <a:lnTo>
                    <a:pt x="1178" y="3920"/>
                  </a:lnTo>
                  <a:cubicBezTo>
                    <a:pt x="1333" y="3974"/>
                    <a:pt x="1506" y="3999"/>
                    <a:pt x="1683" y="3999"/>
                  </a:cubicBezTo>
                  <a:cubicBezTo>
                    <a:pt x="2083" y="3999"/>
                    <a:pt x="2505" y="3870"/>
                    <a:pt x="2782" y="3644"/>
                  </a:cubicBezTo>
                  <a:lnTo>
                    <a:pt x="3935" y="2717"/>
                  </a:lnTo>
                  <a:cubicBezTo>
                    <a:pt x="3985" y="2641"/>
                    <a:pt x="4036" y="2591"/>
                    <a:pt x="4086" y="2491"/>
                  </a:cubicBezTo>
                  <a:cubicBezTo>
                    <a:pt x="4236" y="2065"/>
                    <a:pt x="4011" y="1288"/>
                    <a:pt x="3610" y="787"/>
                  </a:cubicBezTo>
                  <a:cubicBezTo>
                    <a:pt x="3243" y="352"/>
                    <a:pt x="2605" y="0"/>
                    <a:pt x="21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31"/>
          <p:cNvGrpSpPr/>
          <p:nvPr/>
        </p:nvGrpSpPr>
        <p:grpSpPr>
          <a:xfrm rot="6936861">
            <a:off x="8310358" y="4718763"/>
            <a:ext cx="187822" cy="375623"/>
            <a:chOff x="8858632" y="2449775"/>
            <a:chExt cx="187827" cy="375634"/>
          </a:xfrm>
        </p:grpSpPr>
        <p:sp>
          <p:nvSpPr>
            <p:cNvPr id="704" name="Google Shape;704;p31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1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rgbClr val="F9F8F7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" name="Google Shape;706;p31"/>
          <p:cNvGrpSpPr/>
          <p:nvPr/>
        </p:nvGrpSpPr>
        <p:grpSpPr>
          <a:xfrm rot="-2700000">
            <a:off x="8655215" y="4410728"/>
            <a:ext cx="379840" cy="273308"/>
            <a:chOff x="9549534" y="2313177"/>
            <a:chExt cx="379843" cy="273310"/>
          </a:xfrm>
        </p:grpSpPr>
        <p:sp>
          <p:nvSpPr>
            <p:cNvPr id="707" name="Google Shape;707;p31"/>
            <p:cNvSpPr/>
            <p:nvPr/>
          </p:nvSpPr>
          <p:spPr>
            <a:xfrm>
              <a:off x="9740096" y="2422489"/>
              <a:ext cx="189281" cy="163999"/>
            </a:xfrm>
            <a:custGeom>
              <a:avLst/>
              <a:gdLst/>
              <a:ahLst/>
              <a:cxnLst/>
              <a:rect l="l" t="t" r="r" b="b"/>
              <a:pathLst>
                <a:path w="3385" h="2933" extrusionOk="0">
                  <a:moveTo>
                    <a:pt x="3384" y="0"/>
                  </a:moveTo>
                  <a:cubicBezTo>
                    <a:pt x="3384" y="1028"/>
                    <a:pt x="1530" y="1955"/>
                    <a:pt x="1" y="1955"/>
                  </a:cubicBezTo>
                  <a:lnTo>
                    <a:pt x="1" y="2933"/>
                  </a:lnTo>
                  <a:cubicBezTo>
                    <a:pt x="1530" y="2933"/>
                    <a:pt x="3384" y="2005"/>
                    <a:pt x="3384" y="978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1"/>
            <p:cNvSpPr/>
            <p:nvPr/>
          </p:nvSpPr>
          <p:spPr>
            <a:xfrm>
              <a:off x="9740096" y="2313177"/>
              <a:ext cx="189281" cy="218684"/>
            </a:xfrm>
            <a:custGeom>
              <a:avLst/>
              <a:gdLst/>
              <a:ahLst/>
              <a:cxnLst/>
              <a:rect l="l" t="t" r="r" b="b"/>
              <a:pathLst>
                <a:path w="3385" h="3911" extrusionOk="0">
                  <a:moveTo>
                    <a:pt x="1" y="0"/>
                  </a:moveTo>
                  <a:lnTo>
                    <a:pt x="1" y="3910"/>
                  </a:lnTo>
                  <a:cubicBezTo>
                    <a:pt x="1530" y="3910"/>
                    <a:pt x="3384" y="2983"/>
                    <a:pt x="3384" y="1955"/>
                  </a:cubicBezTo>
                  <a:cubicBezTo>
                    <a:pt x="3384" y="928"/>
                    <a:pt x="1530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1"/>
            <p:cNvSpPr/>
            <p:nvPr/>
          </p:nvSpPr>
          <p:spPr>
            <a:xfrm>
              <a:off x="9549534" y="2313177"/>
              <a:ext cx="190623" cy="218684"/>
            </a:xfrm>
            <a:custGeom>
              <a:avLst/>
              <a:gdLst/>
              <a:ahLst/>
              <a:cxnLst/>
              <a:rect l="l" t="t" r="r" b="b"/>
              <a:pathLst>
                <a:path w="3409" h="3911" extrusionOk="0">
                  <a:moveTo>
                    <a:pt x="3409" y="0"/>
                  </a:moveTo>
                  <a:cubicBezTo>
                    <a:pt x="1855" y="0"/>
                    <a:pt x="0" y="928"/>
                    <a:pt x="0" y="1955"/>
                  </a:cubicBezTo>
                  <a:cubicBezTo>
                    <a:pt x="0" y="2983"/>
                    <a:pt x="1855" y="3910"/>
                    <a:pt x="3409" y="3910"/>
                  </a:cubicBezTo>
                  <a:lnTo>
                    <a:pt x="340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1"/>
            <p:cNvSpPr/>
            <p:nvPr/>
          </p:nvSpPr>
          <p:spPr>
            <a:xfrm>
              <a:off x="9549534" y="2422489"/>
              <a:ext cx="190623" cy="163999"/>
            </a:xfrm>
            <a:custGeom>
              <a:avLst/>
              <a:gdLst/>
              <a:ahLst/>
              <a:cxnLst/>
              <a:rect l="l" t="t" r="r" b="b"/>
              <a:pathLst>
                <a:path w="3409" h="2933" extrusionOk="0">
                  <a:moveTo>
                    <a:pt x="0" y="0"/>
                  </a:moveTo>
                  <a:lnTo>
                    <a:pt x="0" y="978"/>
                  </a:lnTo>
                  <a:cubicBezTo>
                    <a:pt x="0" y="2005"/>
                    <a:pt x="1855" y="2933"/>
                    <a:pt x="3409" y="2933"/>
                  </a:cubicBezTo>
                  <a:lnTo>
                    <a:pt x="3409" y="1955"/>
                  </a:lnTo>
                  <a:cubicBezTo>
                    <a:pt x="1855" y="1955"/>
                    <a:pt x="0" y="102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31"/>
          <p:cNvGrpSpPr/>
          <p:nvPr/>
        </p:nvGrpSpPr>
        <p:grpSpPr>
          <a:xfrm rot="-2441112">
            <a:off x="393080" y="626022"/>
            <a:ext cx="269127" cy="194806"/>
            <a:chOff x="10038633" y="2173057"/>
            <a:chExt cx="269128" cy="194806"/>
          </a:xfrm>
        </p:grpSpPr>
        <p:sp>
          <p:nvSpPr>
            <p:cNvPr id="712" name="Google Shape;712;p31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1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1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1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" name="Google Shape;716;p31"/>
          <p:cNvGrpSpPr/>
          <p:nvPr/>
        </p:nvGrpSpPr>
        <p:grpSpPr>
          <a:xfrm rot="-5203057">
            <a:off x="118425" y="1185156"/>
            <a:ext cx="280767" cy="253468"/>
            <a:chOff x="9239814" y="2663254"/>
            <a:chExt cx="340591" cy="307475"/>
          </a:xfrm>
        </p:grpSpPr>
        <p:sp>
          <p:nvSpPr>
            <p:cNvPr id="717" name="Google Shape;717;p31"/>
            <p:cNvSpPr/>
            <p:nvPr/>
          </p:nvSpPr>
          <p:spPr>
            <a:xfrm>
              <a:off x="9342140" y="2663254"/>
              <a:ext cx="238264" cy="235738"/>
            </a:xfrm>
            <a:custGeom>
              <a:avLst/>
              <a:gdLst/>
              <a:ahLst/>
              <a:cxnLst/>
              <a:rect l="l" t="t" r="r" b="b"/>
              <a:pathLst>
                <a:path w="4261" h="4216" extrusionOk="0">
                  <a:moveTo>
                    <a:pt x="2589" y="1"/>
                  </a:moveTo>
                  <a:cubicBezTo>
                    <a:pt x="2191" y="1"/>
                    <a:pt x="1757" y="130"/>
                    <a:pt x="1479" y="356"/>
                  </a:cubicBezTo>
                  <a:lnTo>
                    <a:pt x="0" y="1584"/>
                  </a:lnTo>
                  <a:cubicBezTo>
                    <a:pt x="89" y="1523"/>
                    <a:pt x="203" y="1495"/>
                    <a:pt x="331" y="1495"/>
                  </a:cubicBezTo>
                  <a:cubicBezTo>
                    <a:pt x="781" y="1495"/>
                    <a:pt x="1409" y="1837"/>
                    <a:pt x="1780" y="2286"/>
                  </a:cubicBezTo>
                  <a:cubicBezTo>
                    <a:pt x="2256" y="2887"/>
                    <a:pt x="2506" y="3890"/>
                    <a:pt x="2105" y="4191"/>
                  </a:cubicBezTo>
                  <a:lnTo>
                    <a:pt x="2105" y="4216"/>
                  </a:lnTo>
                  <a:lnTo>
                    <a:pt x="3609" y="2937"/>
                  </a:lnTo>
                  <a:cubicBezTo>
                    <a:pt x="4010" y="2612"/>
                    <a:pt x="4261" y="1935"/>
                    <a:pt x="4186" y="1409"/>
                  </a:cubicBezTo>
                  <a:lnTo>
                    <a:pt x="4186" y="1358"/>
                  </a:lnTo>
                  <a:cubicBezTo>
                    <a:pt x="4085" y="857"/>
                    <a:pt x="3609" y="281"/>
                    <a:pt x="3133" y="105"/>
                  </a:cubicBezTo>
                  <a:lnTo>
                    <a:pt x="3083" y="80"/>
                  </a:lnTo>
                  <a:cubicBezTo>
                    <a:pt x="2936" y="26"/>
                    <a:pt x="2766" y="1"/>
                    <a:pt x="258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9239814" y="2747069"/>
              <a:ext cx="236922" cy="223660"/>
            </a:xfrm>
            <a:custGeom>
              <a:avLst/>
              <a:gdLst/>
              <a:ahLst/>
              <a:cxnLst/>
              <a:rect l="l" t="t" r="r" b="b"/>
              <a:pathLst>
                <a:path w="4237" h="4000" extrusionOk="0">
                  <a:moveTo>
                    <a:pt x="2134" y="0"/>
                  </a:moveTo>
                  <a:cubicBezTo>
                    <a:pt x="2089" y="0"/>
                    <a:pt x="2047" y="3"/>
                    <a:pt x="2006" y="10"/>
                  </a:cubicBezTo>
                  <a:cubicBezTo>
                    <a:pt x="1955" y="35"/>
                    <a:pt x="1880" y="60"/>
                    <a:pt x="1830" y="85"/>
                  </a:cubicBezTo>
                  <a:lnTo>
                    <a:pt x="652" y="1062"/>
                  </a:lnTo>
                  <a:cubicBezTo>
                    <a:pt x="251" y="1388"/>
                    <a:pt x="0" y="2090"/>
                    <a:pt x="76" y="2591"/>
                  </a:cubicBezTo>
                  <a:lnTo>
                    <a:pt x="101" y="2641"/>
                  </a:lnTo>
                  <a:cubicBezTo>
                    <a:pt x="176" y="3168"/>
                    <a:pt x="652" y="3719"/>
                    <a:pt x="1128" y="3895"/>
                  </a:cubicBezTo>
                  <a:lnTo>
                    <a:pt x="1178" y="3920"/>
                  </a:lnTo>
                  <a:cubicBezTo>
                    <a:pt x="1333" y="3974"/>
                    <a:pt x="1506" y="3999"/>
                    <a:pt x="1683" y="3999"/>
                  </a:cubicBezTo>
                  <a:cubicBezTo>
                    <a:pt x="2083" y="3999"/>
                    <a:pt x="2505" y="3870"/>
                    <a:pt x="2782" y="3644"/>
                  </a:cubicBezTo>
                  <a:lnTo>
                    <a:pt x="3935" y="2717"/>
                  </a:lnTo>
                  <a:cubicBezTo>
                    <a:pt x="3985" y="2641"/>
                    <a:pt x="4036" y="2591"/>
                    <a:pt x="4086" y="2491"/>
                  </a:cubicBezTo>
                  <a:cubicBezTo>
                    <a:pt x="4236" y="2065"/>
                    <a:pt x="4011" y="1288"/>
                    <a:pt x="3610" y="787"/>
                  </a:cubicBezTo>
                  <a:cubicBezTo>
                    <a:pt x="3243" y="352"/>
                    <a:pt x="2605" y="0"/>
                    <a:pt x="213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9" name="Google Shape;719;p31"/>
          <p:cNvPicPr preferRelativeResize="0"/>
          <p:nvPr/>
        </p:nvPicPr>
        <p:blipFill rotWithShape="1">
          <a:blip r:embed="rId3">
            <a:alphaModFix/>
          </a:blip>
          <a:srcRect l="4716" t="26926" r="6968" b="29332"/>
          <a:stretch/>
        </p:blipFill>
        <p:spPr>
          <a:xfrm>
            <a:off x="880025" y="0"/>
            <a:ext cx="2313452" cy="763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2762" y="211500"/>
            <a:ext cx="663036" cy="763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41"/>
          <p:cNvSpPr/>
          <p:nvPr/>
        </p:nvSpPr>
        <p:spPr>
          <a:xfrm>
            <a:off x="1128900" y="1198950"/>
            <a:ext cx="6886200" cy="2745600"/>
          </a:xfrm>
          <a:prstGeom prst="roundRect">
            <a:avLst>
              <a:gd name="adj" fmla="val 9831"/>
            </a:avLst>
          </a:prstGeom>
          <a:solidFill>
            <a:schemeClr val="accen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41"/>
          <p:cNvSpPr txBox="1">
            <a:spLocks noGrp="1"/>
          </p:cNvSpPr>
          <p:nvPr>
            <p:ph type="title"/>
          </p:nvPr>
        </p:nvSpPr>
        <p:spPr>
          <a:xfrm>
            <a:off x="1839000" y="3039525"/>
            <a:ext cx="5466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—1948 WHO Constitution</a:t>
            </a:r>
            <a:endParaRPr/>
          </a:p>
        </p:txBody>
      </p:sp>
      <p:sp>
        <p:nvSpPr>
          <p:cNvPr id="973" name="Google Shape;973;p41"/>
          <p:cNvSpPr txBox="1">
            <a:spLocks noGrp="1"/>
          </p:cNvSpPr>
          <p:nvPr>
            <p:ph type="title" idx="2"/>
          </p:nvPr>
        </p:nvSpPr>
        <p:spPr>
          <a:xfrm>
            <a:off x="1839000" y="1531275"/>
            <a:ext cx="5466000" cy="150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“Health a fundamental human right and WHO commits to ensuring the highest attainable level of health for all”</a:t>
            </a:r>
            <a:endParaRPr/>
          </a:p>
        </p:txBody>
      </p:sp>
      <p:grpSp>
        <p:nvGrpSpPr>
          <p:cNvPr id="974" name="Google Shape;974;p41"/>
          <p:cNvGrpSpPr/>
          <p:nvPr/>
        </p:nvGrpSpPr>
        <p:grpSpPr>
          <a:xfrm>
            <a:off x="494230" y="3353506"/>
            <a:ext cx="2120594" cy="1411306"/>
            <a:chOff x="494230" y="3353506"/>
            <a:chExt cx="2120594" cy="1411306"/>
          </a:xfrm>
        </p:grpSpPr>
        <p:grpSp>
          <p:nvGrpSpPr>
            <p:cNvPr id="975" name="Google Shape;975;p41"/>
            <p:cNvGrpSpPr/>
            <p:nvPr/>
          </p:nvGrpSpPr>
          <p:grpSpPr>
            <a:xfrm flipH="1">
              <a:off x="494230" y="3353506"/>
              <a:ext cx="2120594" cy="1316570"/>
              <a:chOff x="8415750" y="3636950"/>
              <a:chExt cx="2169850" cy="1347150"/>
            </a:xfrm>
          </p:grpSpPr>
          <p:sp>
            <p:nvSpPr>
              <p:cNvPr id="976" name="Google Shape;976;p41"/>
              <p:cNvSpPr/>
              <p:nvPr/>
            </p:nvSpPr>
            <p:spPr>
              <a:xfrm>
                <a:off x="10585575" y="4166075"/>
                <a:ext cx="25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77" extrusionOk="0">
                    <a:moveTo>
                      <a:pt x="0" y="1"/>
                    </a:moveTo>
                    <a:cubicBezTo>
                      <a:pt x="0" y="101"/>
                      <a:pt x="0" y="176"/>
                      <a:pt x="0" y="27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41"/>
              <p:cNvSpPr/>
              <p:nvPr/>
            </p:nvSpPr>
            <p:spPr>
              <a:xfrm>
                <a:off x="10585575" y="4260075"/>
                <a:ext cx="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1" h="226" extrusionOk="0">
                    <a:moveTo>
                      <a:pt x="0" y="0"/>
                    </a:moveTo>
                    <a:cubicBezTo>
                      <a:pt x="0" y="75"/>
                      <a:pt x="0" y="150"/>
                      <a:pt x="0" y="22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41"/>
              <p:cNvSpPr/>
              <p:nvPr/>
            </p:nvSpPr>
            <p:spPr>
              <a:xfrm>
                <a:off x="8415750" y="4172975"/>
                <a:ext cx="2169850" cy="811125"/>
              </a:xfrm>
              <a:custGeom>
                <a:avLst/>
                <a:gdLst/>
                <a:ahLst/>
                <a:cxnLst/>
                <a:rect l="l" t="t" r="r" b="b"/>
                <a:pathLst>
                  <a:path w="86794" h="32445" extrusionOk="0">
                    <a:moveTo>
                      <a:pt x="86793" y="0"/>
                    </a:moveTo>
                    <a:cubicBezTo>
                      <a:pt x="86718" y="827"/>
                      <a:pt x="86141" y="1654"/>
                      <a:pt x="85039" y="2281"/>
                    </a:cubicBezTo>
                    <a:lnTo>
                      <a:pt x="41104" y="27645"/>
                    </a:lnTo>
                    <a:cubicBezTo>
                      <a:pt x="39938" y="28321"/>
                      <a:pt x="38397" y="28660"/>
                      <a:pt x="36856" y="28660"/>
                    </a:cubicBezTo>
                    <a:cubicBezTo>
                      <a:pt x="35314" y="28660"/>
                      <a:pt x="33773" y="28321"/>
                      <a:pt x="32607" y="27645"/>
                    </a:cubicBezTo>
                    <a:lnTo>
                      <a:pt x="1780" y="9850"/>
                    </a:lnTo>
                    <a:cubicBezTo>
                      <a:pt x="602" y="9173"/>
                      <a:pt x="26" y="8296"/>
                      <a:pt x="26" y="7419"/>
                    </a:cubicBezTo>
                    <a:lnTo>
                      <a:pt x="26" y="11153"/>
                    </a:lnTo>
                    <a:cubicBezTo>
                      <a:pt x="1" y="12056"/>
                      <a:pt x="602" y="12958"/>
                      <a:pt x="1780" y="13634"/>
                    </a:cubicBezTo>
                    <a:lnTo>
                      <a:pt x="32607" y="31429"/>
                    </a:lnTo>
                    <a:cubicBezTo>
                      <a:pt x="33773" y="32106"/>
                      <a:pt x="35314" y="32444"/>
                      <a:pt x="36856" y="32444"/>
                    </a:cubicBezTo>
                    <a:cubicBezTo>
                      <a:pt x="38397" y="32444"/>
                      <a:pt x="39938" y="32106"/>
                      <a:pt x="41104" y="31429"/>
                    </a:cubicBezTo>
                    <a:lnTo>
                      <a:pt x="85039" y="6066"/>
                    </a:lnTo>
                    <a:cubicBezTo>
                      <a:pt x="86167" y="5414"/>
                      <a:pt x="86743" y="4562"/>
                      <a:pt x="86793" y="3710"/>
                    </a:cubicBezTo>
                    <a:lnTo>
                      <a:pt x="86793" y="3484"/>
                    </a:lnTo>
                    <a:lnTo>
                      <a:pt x="8679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41"/>
              <p:cNvSpPr/>
              <p:nvPr/>
            </p:nvSpPr>
            <p:spPr>
              <a:xfrm>
                <a:off x="8599975" y="3695525"/>
                <a:ext cx="1884100" cy="1088375"/>
              </a:xfrm>
              <a:custGeom>
                <a:avLst/>
                <a:gdLst/>
                <a:ahLst/>
                <a:cxnLst/>
                <a:rect l="l" t="t" r="r" b="b"/>
                <a:pathLst>
                  <a:path w="75364" h="43535" extrusionOk="0">
                    <a:moveTo>
                      <a:pt x="39324" y="5690"/>
                    </a:moveTo>
                    <a:lnTo>
                      <a:pt x="62256" y="18923"/>
                    </a:lnTo>
                    <a:lnTo>
                      <a:pt x="58973" y="20828"/>
                    </a:lnTo>
                    <a:lnTo>
                      <a:pt x="36040" y="7569"/>
                    </a:lnTo>
                    <a:lnTo>
                      <a:pt x="39324" y="5690"/>
                    </a:lnTo>
                    <a:close/>
                    <a:moveTo>
                      <a:pt x="32757" y="9474"/>
                    </a:moveTo>
                    <a:lnTo>
                      <a:pt x="55715" y="22707"/>
                    </a:lnTo>
                    <a:lnTo>
                      <a:pt x="52432" y="24612"/>
                    </a:lnTo>
                    <a:lnTo>
                      <a:pt x="29474" y="11354"/>
                    </a:lnTo>
                    <a:lnTo>
                      <a:pt x="32757" y="9474"/>
                    </a:lnTo>
                    <a:close/>
                    <a:moveTo>
                      <a:pt x="19649" y="17043"/>
                    </a:moveTo>
                    <a:lnTo>
                      <a:pt x="36040" y="26492"/>
                    </a:lnTo>
                    <a:lnTo>
                      <a:pt x="32757" y="28372"/>
                    </a:lnTo>
                    <a:lnTo>
                      <a:pt x="16366" y="18923"/>
                    </a:lnTo>
                    <a:lnTo>
                      <a:pt x="19649" y="17043"/>
                    </a:lnTo>
                    <a:close/>
                    <a:moveTo>
                      <a:pt x="26216" y="13259"/>
                    </a:moveTo>
                    <a:lnTo>
                      <a:pt x="49148" y="26492"/>
                    </a:lnTo>
                    <a:lnTo>
                      <a:pt x="45865" y="28397"/>
                    </a:lnTo>
                    <a:lnTo>
                      <a:pt x="22933" y="15138"/>
                    </a:lnTo>
                    <a:lnTo>
                      <a:pt x="26216" y="13259"/>
                    </a:lnTo>
                    <a:close/>
                    <a:moveTo>
                      <a:pt x="42607" y="0"/>
                    </a:moveTo>
                    <a:lnTo>
                      <a:pt x="0" y="24612"/>
                    </a:lnTo>
                    <a:lnTo>
                      <a:pt x="32757" y="43535"/>
                    </a:lnTo>
                    <a:lnTo>
                      <a:pt x="75364" y="18923"/>
                    </a:lnTo>
                    <a:lnTo>
                      <a:pt x="65539" y="13259"/>
                    </a:lnTo>
                    <a:lnTo>
                      <a:pt x="62281" y="15138"/>
                    </a:lnTo>
                    <a:lnTo>
                      <a:pt x="49148" y="7569"/>
                    </a:lnTo>
                    <a:lnTo>
                      <a:pt x="52432" y="5690"/>
                    </a:lnTo>
                    <a:lnTo>
                      <a:pt x="4260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41"/>
              <p:cNvSpPr/>
              <p:nvPr/>
            </p:nvSpPr>
            <p:spPr>
              <a:xfrm>
                <a:off x="10452725" y="3883500"/>
                <a:ext cx="25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" extrusionOk="0">
                    <a:moveTo>
                      <a:pt x="1" y="0"/>
                    </a:moveTo>
                    <a:cubicBezTo>
                      <a:pt x="1" y="50"/>
                      <a:pt x="1" y="101"/>
                      <a:pt x="1" y="15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41"/>
              <p:cNvSpPr/>
              <p:nvPr/>
            </p:nvSpPr>
            <p:spPr>
              <a:xfrm>
                <a:off x="10452725" y="3977475"/>
                <a:ext cx="25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27" extrusionOk="0">
                    <a:moveTo>
                      <a:pt x="1" y="1"/>
                    </a:moveTo>
                    <a:cubicBezTo>
                      <a:pt x="1" y="51"/>
                      <a:pt x="1" y="101"/>
                      <a:pt x="1" y="12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1"/>
              <p:cNvSpPr/>
              <p:nvPr/>
            </p:nvSpPr>
            <p:spPr>
              <a:xfrm>
                <a:off x="9828675" y="3713550"/>
                <a:ext cx="624075" cy="360450"/>
              </a:xfrm>
              <a:custGeom>
                <a:avLst/>
                <a:gdLst/>
                <a:ahLst/>
                <a:cxnLst/>
                <a:rect l="l" t="t" r="r" b="b"/>
                <a:pathLst>
                  <a:path w="24963" h="14418" extrusionOk="0">
                    <a:moveTo>
                      <a:pt x="13121" y="3615"/>
                    </a:moveTo>
                    <a:cubicBezTo>
                      <a:pt x="13697" y="3615"/>
                      <a:pt x="14274" y="3741"/>
                      <a:pt x="14712" y="3991"/>
                    </a:cubicBezTo>
                    <a:lnTo>
                      <a:pt x="18071" y="5921"/>
                    </a:lnTo>
                    <a:cubicBezTo>
                      <a:pt x="18948" y="6447"/>
                      <a:pt x="18948" y="7275"/>
                      <a:pt x="18071" y="7776"/>
                    </a:cubicBezTo>
                    <a:lnTo>
                      <a:pt x="17970" y="7826"/>
                    </a:lnTo>
                    <a:cubicBezTo>
                      <a:pt x="17532" y="8077"/>
                      <a:pt x="16955" y="8202"/>
                      <a:pt x="16379" y="8202"/>
                    </a:cubicBezTo>
                    <a:cubicBezTo>
                      <a:pt x="15802" y="8202"/>
                      <a:pt x="15226" y="8077"/>
                      <a:pt x="14787" y="7826"/>
                    </a:cubicBezTo>
                    <a:lnTo>
                      <a:pt x="11429" y="5871"/>
                    </a:lnTo>
                    <a:cubicBezTo>
                      <a:pt x="10552" y="5370"/>
                      <a:pt x="10552" y="4543"/>
                      <a:pt x="11429" y="4041"/>
                    </a:cubicBezTo>
                    <a:lnTo>
                      <a:pt x="11529" y="3991"/>
                    </a:lnTo>
                    <a:cubicBezTo>
                      <a:pt x="11968" y="3741"/>
                      <a:pt x="12544" y="3615"/>
                      <a:pt x="13121" y="3615"/>
                    </a:cubicBezTo>
                    <a:close/>
                    <a:moveTo>
                      <a:pt x="13108" y="0"/>
                    </a:moveTo>
                    <a:cubicBezTo>
                      <a:pt x="12337" y="0"/>
                      <a:pt x="11567" y="169"/>
                      <a:pt x="10978" y="508"/>
                    </a:cubicBezTo>
                    <a:lnTo>
                      <a:pt x="6617" y="3039"/>
                    </a:lnTo>
                    <a:lnTo>
                      <a:pt x="6567" y="3064"/>
                    </a:lnTo>
                    <a:lnTo>
                      <a:pt x="3284" y="4969"/>
                    </a:lnTo>
                    <a:lnTo>
                      <a:pt x="0" y="6848"/>
                    </a:lnTo>
                    <a:lnTo>
                      <a:pt x="13133" y="14417"/>
                    </a:lnTo>
                    <a:lnTo>
                      <a:pt x="16391" y="12538"/>
                    </a:lnTo>
                    <a:lnTo>
                      <a:pt x="19650" y="10633"/>
                    </a:lnTo>
                    <a:lnTo>
                      <a:pt x="24086" y="8077"/>
                    </a:lnTo>
                    <a:cubicBezTo>
                      <a:pt x="24637" y="7776"/>
                      <a:pt x="24938" y="7350"/>
                      <a:pt x="24963" y="6949"/>
                    </a:cubicBezTo>
                    <a:lnTo>
                      <a:pt x="24963" y="6798"/>
                    </a:lnTo>
                    <a:cubicBezTo>
                      <a:pt x="24938" y="6372"/>
                      <a:pt x="24662" y="5946"/>
                      <a:pt x="24086" y="5620"/>
                    </a:cubicBezTo>
                    <a:lnTo>
                      <a:pt x="15238" y="508"/>
                    </a:lnTo>
                    <a:cubicBezTo>
                      <a:pt x="14649" y="169"/>
                      <a:pt x="13879" y="0"/>
                      <a:pt x="13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1"/>
              <p:cNvSpPr/>
              <p:nvPr/>
            </p:nvSpPr>
            <p:spPr>
              <a:xfrm>
                <a:off x="8416375" y="3636950"/>
                <a:ext cx="2169225" cy="1252525"/>
              </a:xfrm>
              <a:custGeom>
                <a:avLst/>
                <a:gdLst/>
                <a:ahLst/>
                <a:cxnLst/>
                <a:rect l="l" t="t" r="r" b="b"/>
                <a:pathLst>
                  <a:path w="86769" h="50101" extrusionOk="0">
                    <a:moveTo>
                      <a:pt x="49951" y="0"/>
                    </a:moveTo>
                    <a:cubicBezTo>
                      <a:pt x="48416" y="0"/>
                      <a:pt x="46881" y="338"/>
                      <a:pt x="45715" y="1015"/>
                    </a:cubicBezTo>
                    <a:lnTo>
                      <a:pt x="1755" y="26379"/>
                    </a:lnTo>
                    <a:cubicBezTo>
                      <a:pt x="577" y="27080"/>
                      <a:pt x="1" y="27958"/>
                      <a:pt x="1" y="28860"/>
                    </a:cubicBezTo>
                    <a:cubicBezTo>
                      <a:pt x="1" y="29737"/>
                      <a:pt x="577" y="30614"/>
                      <a:pt x="1755" y="31291"/>
                    </a:cubicBezTo>
                    <a:lnTo>
                      <a:pt x="32582" y="49086"/>
                    </a:lnTo>
                    <a:cubicBezTo>
                      <a:pt x="33748" y="49762"/>
                      <a:pt x="35289" y="50101"/>
                      <a:pt x="36831" y="50101"/>
                    </a:cubicBezTo>
                    <a:cubicBezTo>
                      <a:pt x="38372" y="50101"/>
                      <a:pt x="39913" y="49762"/>
                      <a:pt x="41079" y="49086"/>
                    </a:cubicBezTo>
                    <a:lnTo>
                      <a:pt x="85014" y="23722"/>
                    </a:lnTo>
                    <a:cubicBezTo>
                      <a:pt x="86116" y="23095"/>
                      <a:pt x="86693" y="22268"/>
                      <a:pt x="86768" y="21441"/>
                    </a:cubicBezTo>
                    <a:lnTo>
                      <a:pt x="86768" y="21166"/>
                    </a:lnTo>
                    <a:cubicBezTo>
                      <a:pt x="86718" y="20314"/>
                      <a:pt x="86142" y="19461"/>
                      <a:pt x="85014" y="18810"/>
                    </a:cubicBezTo>
                    <a:lnTo>
                      <a:pt x="79425" y="15602"/>
                    </a:lnTo>
                    <a:lnTo>
                      <a:pt x="76167" y="13697"/>
                    </a:lnTo>
                    <a:lnTo>
                      <a:pt x="76142" y="13697"/>
                    </a:lnTo>
                    <a:lnTo>
                      <a:pt x="72883" y="15602"/>
                    </a:lnTo>
                    <a:lnTo>
                      <a:pt x="82708" y="21266"/>
                    </a:lnTo>
                    <a:lnTo>
                      <a:pt x="40101" y="45878"/>
                    </a:lnTo>
                    <a:lnTo>
                      <a:pt x="7344" y="26955"/>
                    </a:lnTo>
                    <a:lnTo>
                      <a:pt x="49951" y="2343"/>
                    </a:lnTo>
                    <a:lnTo>
                      <a:pt x="59776" y="8033"/>
                    </a:lnTo>
                    <a:lnTo>
                      <a:pt x="63059" y="6128"/>
                    </a:lnTo>
                    <a:lnTo>
                      <a:pt x="54187" y="1015"/>
                    </a:lnTo>
                    <a:cubicBezTo>
                      <a:pt x="53021" y="338"/>
                      <a:pt x="51486" y="0"/>
                      <a:pt x="49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1"/>
              <p:cNvSpPr/>
              <p:nvPr/>
            </p:nvSpPr>
            <p:spPr>
              <a:xfrm>
                <a:off x="10319900" y="3886625"/>
                <a:ext cx="13285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314" h="5615" extrusionOk="0">
                    <a:moveTo>
                      <a:pt x="5314" y="1"/>
                    </a:moveTo>
                    <a:cubicBezTo>
                      <a:pt x="5289" y="427"/>
                      <a:pt x="4988" y="853"/>
                      <a:pt x="4437" y="1154"/>
                    </a:cubicBezTo>
                    <a:lnTo>
                      <a:pt x="1" y="3710"/>
                    </a:lnTo>
                    <a:lnTo>
                      <a:pt x="26" y="3710"/>
                    </a:lnTo>
                    <a:lnTo>
                      <a:pt x="3284" y="5615"/>
                    </a:lnTo>
                    <a:lnTo>
                      <a:pt x="4437" y="4938"/>
                    </a:lnTo>
                    <a:cubicBezTo>
                      <a:pt x="5013" y="4612"/>
                      <a:pt x="5289" y="4211"/>
                      <a:pt x="5314" y="3785"/>
                    </a:cubicBezTo>
                    <a:lnTo>
                      <a:pt x="5314" y="3760"/>
                    </a:lnTo>
                    <a:lnTo>
                      <a:pt x="5314" y="3635"/>
                    </a:lnTo>
                    <a:lnTo>
                      <a:pt x="531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41"/>
              <p:cNvSpPr/>
              <p:nvPr/>
            </p:nvSpPr>
            <p:spPr>
              <a:xfrm>
                <a:off x="10092450" y="3803925"/>
                <a:ext cx="209925" cy="114675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4587" extrusionOk="0">
                    <a:moveTo>
                      <a:pt x="2570" y="0"/>
                    </a:moveTo>
                    <a:cubicBezTo>
                      <a:pt x="1993" y="0"/>
                      <a:pt x="1417" y="126"/>
                      <a:pt x="978" y="376"/>
                    </a:cubicBezTo>
                    <a:lnTo>
                      <a:pt x="878" y="426"/>
                    </a:lnTo>
                    <a:cubicBezTo>
                      <a:pt x="1" y="928"/>
                      <a:pt x="1" y="1755"/>
                      <a:pt x="878" y="2256"/>
                    </a:cubicBezTo>
                    <a:lnTo>
                      <a:pt x="4236" y="4211"/>
                    </a:lnTo>
                    <a:cubicBezTo>
                      <a:pt x="4675" y="4462"/>
                      <a:pt x="5251" y="4587"/>
                      <a:pt x="5828" y="4587"/>
                    </a:cubicBezTo>
                    <a:cubicBezTo>
                      <a:pt x="6404" y="4587"/>
                      <a:pt x="6981" y="4462"/>
                      <a:pt x="7419" y="4211"/>
                    </a:cubicBezTo>
                    <a:lnTo>
                      <a:pt x="7520" y="4161"/>
                    </a:lnTo>
                    <a:cubicBezTo>
                      <a:pt x="8397" y="3660"/>
                      <a:pt x="8397" y="2832"/>
                      <a:pt x="7520" y="2306"/>
                    </a:cubicBezTo>
                    <a:lnTo>
                      <a:pt x="4161" y="376"/>
                    </a:lnTo>
                    <a:cubicBezTo>
                      <a:pt x="3723" y="126"/>
                      <a:pt x="3146" y="0"/>
                      <a:pt x="25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1"/>
              <p:cNvSpPr/>
              <p:nvPr/>
            </p:nvSpPr>
            <p:spPr>
              <a:xfrm>
                <a:off x="9500975" y="3837750"/>
                <a:ext cx="655425" cy="378475"/>
              </a:xfrm>
              <a:custGeom>
                <a:avLst/>
                <a:gdLst/>
                <a:ahLst/>
                <a:cxnLst/>
                <a:rect l="l" t="t" r="r" b="b"/>
                <a:pathLst>
                  <a:path w="26217" h="15139" extrusionOk="0">
                    <a:moveTo>
                      <a:pt x="3284" y="1"/>
                    </a:moveTo>
                    <a:lnTo>
                      <a:pt x="0" y="1880"/>
                    </a:lnTo>
                    <a:lnTo>
                      <a:pt x="22933" y="15139"/>
                    </a:lnTo>
                    <a:lnTo>
                      <a:pt x="26216" y="13234"/>
                    </a:lnTo>
                    <a:lnTo>
                      <a:pt x="3284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41"/>
              <p:cNvSpPr/>
              <p:nvPr/>
            </p:nvSpPr>
            <p:spPr>
              <a:xfrm>
                <a:off x="9336800" y="3932375"/>
                <a:ext cx="656050" cy="378475"/>
              </a:xfrm>
              <a:custGeom>
                <a:avLst/>
                <a:gdLst/>
                <a:ahLst/>
                <a:cxnLst/>
                <a:rect l="l" t="t" r="r" b="b"/>
                <a:pathLst>
                  <a:path w="26242" h="15139" extrusionOk="0">
                    <a:moveTo>
                      <a:pt x="3284" y="0"/>
                    </a:moveTo>
                    <a:lnTo>
                      <a:pt x="1" y="1880"/>
                    </a:lnTo>
                    <a:lnTo>
                      <a:pt x="22959" y="15138"/>
                    </a:lnTo>
                    <a:lnTo>
                      <a:pt x="26242" y="13233"/>
                    </a:lnTo>
                    <a:lnTo>
                      <a:pt x="3284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41"/>
              <p:cNvSpPr/>
              <p:nvPr/>
            </p:nvSpPr>
            <p:spPr>
              <a:xfrm>
                <a:off x="9173275" y="4026975"/>
                <a:ext cx="655425" cy="378475"/>
              </a:xfrm>
              <a:custGeom>
                <a:avLst/>
                <a:gdLst/>
                <a:ahLst/>
                <a:cxnLst/>
                <a:rect l="l" t="t" r="r" b="b"/>
                <a:pathLst>
                  <a:path w="26217" h="15139" extrusionOk="0">
                    <a:moveTo>
                      <a:pt x="3284" y="1"/>
                    </a:moveTo>
                    <a:lnTo>
                      <a:pt x="1" y="1880"/>
                    </a:lnTo>
                    <a:lnTo>
                      <a:pt x="22933" y="15139"/>
                    </a:lnTo>
                    <a:lnTo>
                      <a:pt x="26216" y="13234"/>
                    </a:lnTo>
                    <a:lnTo>
                      <a:pt x="3284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41"/>
              <p:cNvSpPr/>
              <p:nvPr/>
            </p:nvSpPr>
            <p:spPr>
              <a:xfrm>
                <a:off x="9009125" y="4121600"/>
                <a:ext cx="491875" cy="283225"/>
              </a:xfrm>
              <a:custGeom>
                <a:avLst/>
                <a:gdLst/>
                <a:ahLst/>
                <a:cxnLst/>
                <a:rect l="l" t="t" r="r" b="b"/>
                <a:pathLst>
                  <a:path w="19675" h="11329" extrusionOk="0">
                    <a:moveTo>
                      <a:pt x="3283" y="0"/>
                    </a:moveTo>
                    <a:lnTo>
                      <a:pt x="0" y="1880"/>
                    </a:lnTo>
                    <a:lnTo>
                      <a:pt x="16391" y="11329"/>
                    </a:lnTo>
                    <a:lnTo>
                      <a:pt x="19674" y="9449"/>
                    </a:lnTo>
                    <a:lnTo>
                      <a:pt x="3283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0" name="Google Shape;990;p41"/>
            <p:cNvGrpSpPr/>
            <p:nvPr/>
          </p:nvGrpSpPr>
          <p:grpSpPr>
            <a:xfrm flipH="1">
              <a:off x="786303" y="3609772"/>
              <a:ext cx="519650" cy="1050083"/>
              <a:chOff x="5418113" y="2917000"/>
              <a:chExt cx="456995" cy="923475"/>
            </a:xfrm>
          </p:grpSpPr>
          <p:sp>
            <p:nvSpPr>
              <p:cNvPr id="991" name="Google Shape;991;p41"/>
              <p:cNvSpPr/>
              <p:nvPr/>
            </p:nvSpPr>
            <p:spPr>
              <a:xfrm>
                <a:off x="5418113" y="3095985"/>
                <a:ext cx="456995" cy="744489"/>
              </a:xfrm>
              <a:custGeom>
                <a:avLst/>
                <a:gdLst/>
                <a:ahLst/>
                <a:cxnLst/>
                <a:rect l="l" t="t" r="r" b="b"/>
                <a:pathLst>
                  <a:path w="20477" h="33359" extrusionOk="0">
                    <a:moveTo>
                      <a:pt x="18772" y="8772"/>
                    </a:moveTo>
                    <a:lnTo>
                      <a:pt x="18772" y="14612"/>
                    </a:lnTo>
                    <a:lnTo>
                      <a:pt x="18772" y="20602"/>
                    </a:lnTo>
                    <a:cubicBezTo>
                      <a:pt x="16767" y="22306"/>
                      <a:pt x="13309" y="23509"/>
                      <a:pt x="10251" y="23509"/>
                    </a:cubicBezTo>
                    <a:cubicBezTo>
                      <a:pt x="7168" y="23509"/>
                      <a:pt x="3710" y="22306"/>
                      <a:pt x="1705" y="20602"/>
                    </a:cubicBezTo>
                    <a:lnTo>
                      <a:pt x="1705" y="14612"/>
                    </a:lnTo>
                    <a:lnTo>
                      <a:pt x="1705" y="8772"/>
                    </a:lnTo>
                    <a:cubicBezTo>
                      <a:pt x="3710" y="10477"/>
                      <a:pt x="7168" y="11680"/>
                      <a:pt x="10251" y="11680"/>
                    </a:cubicBezTo>
                    <a:cubicBezTo>
                      <a:pt x="13309" y="11680"/>
                      <a:pt x="16767" y="10477"/>
                      <a:pt x="18772" y="8772"/>
                    </a:cubicBezTo>
                    <a:close/>
                    <a:moveTo>
                      <a:pt x="3434" y="0"/>
                    </a:moveTo>
                    <a:cubicBezTo>
                      <a:pt x="1479" y="1655"/>
                      <a:pt x="0" y="4537"/>
                      <a:pt x="0" y="6943"/>
                    </a:cubicBezTo>
                    <a:lnTo>
                      <a:pt x="0" y="27444"/>
                    </a:lnTo>
                    <a:cubicBezTo>
                      <a:pt x="0" y="30552"/>
                      <a:pt x="5564" y="33359"/>
                      <a:pt x="10251" y="33359"/>
                    </a:cubicBezTo>
                    <a:cubicBezTo>
                      <a:pt x="14913" y="33359"/>
                      <a:pt x="20477" y="30552"/>
                      <a:pt x="20477" y="27444"/>
                    </a:cubicBezTo>
                    <a:lnTo>
                      <a:pt x="20477" y="6943"/>
                    </a:lnTo>
                    <a:cubicBezTo>
                      <a:pt x="20477" y="4537"/>
                      <a:pt x="19023" y="1655"/>
                      <a:pt x="17068" y="0"/>
                    </a:cubicBezTo>
                    <a:cubicBezTo>
                      <a:pt x="16918" y="2005"/>
                      <a:pt x="13284" y="3810"/>
                      <a:pt x="10251" y="3810"/>
                    </a:cubicBezTo>
                    <a:cubicBezTo>
                      <a:pt x="7193" y="3810"/>
                      <a:pt x="3584" y="2005"/>
                      <a:pt x="34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1"/>
              <p:cNvSpPr/>
              <p:nvPr/>
            </p:nvSpPr>
            <p:spPr>
              <a:xfrm>
                <a:off x="5456142" y="3291753"/>
                <a:ext cx="380937" cy="328915"/>
              </a:xfrm>
              <a:custGeom>
                <a:avLst/>
                <a:gdLst/>
                <a:ahLst/>
                <a:cxnLst/>
                <a:rect l="l" t="t" r="r" b="b"/>
                <a:pathLst>
                  <a:path w="17069" h="14738" extrusionOk="0">
                    <a:moveTo>
                      <a:pt x="1" y="0"/>
                    </a:moveTo>
                    <a:lnTo>
                      <a:pt x="1" y="5840"/>
                    </a:lnTo>
                    <a:lnTo>
                      <a:pt x="1" y="11830"/>
                    </a:lnTo>
                    <a:cubicBezTo>
                      <a:pt x="2006" y="13534"/>
                      <a:pt x="5464" y="14737"/>
                      <a:pt x="8547" y="14737"/>
                    </a:cubicBezTo>
                    <a:cubicBezTo>
                      <a:pt x="11605" y="14737"/>
                      <a:pt x="15063" y="13534"/>
                      <a:pt x="17068" y="11830"/>
                    </a:cubicBezTo>
                    <a:lnTo>
                      <a:pt x="17068" y="5840"/>
                    </a:lnTo>
                    <a:lnTo>
                      <a:pt x="17068" y="0"/>
                    </a:lnTo>
                    <a:cubicBezTo>
                      <a:pt x="15063" y="1705"/>
                      <a:pt x="11605" y="2908"/>
                      <a:pt x="8547" y="2908"/>
                    </a:cubicBezTo>
                    <a:cubicBezTo>
                      <a:pt x="5464" y="2908"/>
                      <a:pt x="2006" y="170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1"/>
              <p:cNvSpPr/>
              <p:nvPr/>
            </p:nvSpPr>
            <p:spPr>
              <a:xfrm>
                <a:off x="5494171" y="2917000"/>
                <a:ext cx="304879" cy="176219"/>
              </a:xfrm>
              <a:custGeom>
                <a:avLst/>
                <a:gdLst/>
                <a:ahLst/>
                <a:cxnLst/>
                <a:rect l="l" t="t" r="r" b="b"/>
                <a:pathLst>
                  <a:path w="13661" h="7896" extrusionOk="0">
                    <a:moveTo>
                      <a:pt x="6843" y="0"/>
                    </a:moveTo>
                    <a:cubicBezTo>
                      <a:pt x="3710" y="0"/>
                      <a:pt x="1" y="1880"/>
                      <a:pt x="1" y="3960"/>
                    </a:cubicBezTo>
                    <a:cubicBezTo>
                      <a:pt x="1" y="6015"/>
                      <a:pt x="3710" y="7895"/>
                      <a:pt x="6843" y="7895"/>
                    </a:cubicBezTo>
                    <a:cubicBezTo>
                      <a:pt x="9951" y="7895"/>
                      <a:pt x="13660" y="6015"/>
                      <a:pt x="13660" y="3960"/>
                    </a:cubicBezTo>
                    <a:cubicBezTo>
                      <a:pt x="13660" y="1880"/>
                      <a:pt x="9951" y="0"/>
                      <a:pt x="68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1"/>
              <p:cNvSpPr/>
              <p:nvPr/>
            </p:nvSpPr>
            <p:spPr>
              <a:xfrm>
                <a:off x="5494171" y="3005376"/>
                <a:ext cx="304879" cy="175639"/>
              </a:xfrm>
              <a:custGeom>
                <a:avLst/>
                <a:gdLst/>
                <a:ahLst/>
                <a:cxnLst/>
                <a:rect l="l" t="t" r="r" b="b"/>
                <a:pathLst>
                  <a:path w="13661" h="7870" extrusionOk="0">
                    <a:moveTo>
                      <a:pt x="1" y="0"/>
                    </a:moveTo>
                    <a:lnTo>
                      <a:pt x="1" y="3935"/>
                    </a:lnTo>
                    <a:cubicBezTo>
                      <a:pt x="1" y="3985"/>
                      <a:pt x="1" y="4010"/>
                      <a:pt x="26" y="4060"/>
                    </a:cubicBezTo>
                    <a:cubicBezTo>
                      <a:pt x="176" y="6065"/>
                      <a:pt x="3785" y="7870"/>
                      <a:pt x="6843" y="7870"/>
                    </a:cubicBezTo>
                    <a:cubicBezTo>
                      <a:pt x="9876" y="7870"/>
                      <a:pt x="13510" y="6065"/>
                      <a:pt x="13660" y="4060"/>
                    </a:cubicBezTo>
                    <a:cubicBezTo>
                      <a:pt x="13660" y="4010"/>
                      <a:pt x="13660" y="3985"/>
                      <a:pt x="13660" y="3935"/>
                    </a:cubicBezTo>
                    <a:lnTo>
                      <a:pt x="13660" y="0"/>
                    </a:lnTo>
                    <a:cubicBezTo>
                      <a:pt x="13660" y="2055"/>
                      <a:pt x="9951" y="3935"/>
                      <a:pt x="6843" y="3935"/>
                    </a:cubicBezTo>
                    <a:cubicBezTo>
                      <a:pt x="3710" y="3935"/>
                      <a:pt x="1" y="2055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5" name="Google Shape;995;p41"/>
            <p:cNvGrpSpPr/>
            <p:nvPr/>
          </p:nvGrpSpPr>
          <p:grpSpPr>
            <a:xfrm flipH="1">
              <a:off x="494365" y="4154846"/>
              <a:ext cx="381014" cy="609966"/>
              <a:chOff x="5796773" y="3396354"/>
              <a:chExt cx="335075" cy="536423"/>
            </a:xfrm>
          </p:grpSpPr>
          <p:sp>
            <p:nvSpPr>
              <p:cNvPr id="996" name="Google Shape;996;p41"/>
              <p:cNvSpPr/>
              <p:nvPr/>
            </p:nvSpPr>
            <p:spPr>
              <a:xfrm>
                <a:off x="5796773" y="3527223"/>
                <a:ext cx="335075" cy="405554"/>
              </a:xfrm>
              <a:custGeom>
                <a:avLst/>
                <a:gdLst/>
                <a:ahLst/>
                <a:cxnLst/>
                <a:rect l="l" t="t" r="r" b="b"/>
                <a:pathLst>
                  <a:path w="15014" h="18172" extrusionOk="0">
                    <a:moveTo>
                      <a:pt x="2507" y="1"/>
                    </a:moveTo>
                    <a:cubicBezTo>
                      <a:pt x="1079" y="1229"/>
                      <a:pt x="1" y="3334"/>
                      <a:pt x="1" y="5089"/>
                    </a:cubicBezTo>
                    <a:lnTo>
                      <a:pt x="1" y="13835"/>
                    </a:lnTo>
                    <a:cubicBezTo>
                      <a:pt x="1" y="16091"/>
                      <a:pt x="4086" y="18171"/>
                      <a:pt x="7495" y="18171"/>
                    </a:cubicBezTo>
                    <a:cubicBezTo>
                      <a:pt x="10928" y="18171"/>
                      <a:pt x="15014" y="16091"/>
                      <a:pt x="15014" y="13835"/>
                    </a:cubicBezTo>
                    <a:lnTo>
                      <a:pt x="15014" y="5089"/>
                    </a:lnTo>
                    <a:cubicBezTo>
                      <a:pt x="15014" y="3334"/>
                      <a:pt x="13936" y="1229"/>
                      <a:pt x="12507" y="1"/>
                    </a:cubicBezTo>
                    <a:cubicBezTo>
                      <a:pt x="12382" y="1479"/>
                      <a:pt x="9750" y="2808"/>
                      <a:pt x="7495" y="2808"/>
                    </a:cubicBezTo>
                    <a:cubicBezTo>
                      <a:pt x="5264" y="2808"/>
                      <a:pt x="2633" y="1479"/>
                      <a:pt x="25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1"/>
              <p:cNvSpPr/>
              <p:nvPr/>
            </p:nvSpPr>
            <p:spPr>
              <a:xfrm>
                <a:off x="5829222" y="3680476"/>
                <a:ext cx="269618" cy="139864"/>
              </a:xfrm>
              <a:custGeom>
                <a:avLst/>
                <a:gdLst/>
                <a:ahLst/>
                <a:cxnLst/>
                <a:rect l="l" t="t" r="r" b="b"/>
                <a:pathLst>
                  <a:path w="12081" h="6267" extrusionOk="0">
                    <a:moveTo>
                      <a:pt x="1" y="1"/>
                    </a:moveTo>
                    <a:lnTo>
                      <a:pt x="1" y="4237"/>
                    </a:lnTo>
                    <a:cubicBezTo>
                      <a:pt x="1454" y="5440"/>
                      <a:pt x="3935" y="6267"/>
                      <a:pt x="6041" y="6267"/>
                    </a:cubicBezTo>
                    <a:cubicBezTo>
                      <a:pt x="8171" y="6267"/>
                      <a:pt x="10627" y="5440"/>
                      <a:pt x="12081" y="4237"/>
                    </a:cubicBezTo>
                    <a:lnTo>
                      <a:pt x="12081" y="1"/>
                    </a:lnTo>
                    <a:cubicBezTo>
                      <a:pt x="10527" y="1154"/>
                      <a:pt x="8171" y="1906"/>
                      <a:pt x="6041" y="1906"/>
                    </a:cubicBezTo>
                    <a:cubicBezTo>
                      <a:pt x="3935" y="1906"/>
                      <a:pt x="1554" y="1154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41"/>
              <p:cNvSpPr/>
              <p:nvPr/>
            </p:nvSpPr>
            <p:spPr>
              <a:xfrm>
                <a:off x="5852723" y="3396354"/>
                <a:ext cx="223197" cy="128660"/>
              </a:xfrm>
              <a:custGeom>
                <a:avLst/>
                <a:gdLst/>
                <a:ahLst/>
                <a:cxnLst/>
                <a:rect l="l" t="t" r="r" b="b"/>
                <a:pathLst>
                  <a:path w="10001" h="5765" extrusionOk="0">
                    <a:moveTo>
                      <a:pt x="4988" y="0"/>
                    </a:moveTo>
                    <a:cubicBezTo>
                      <a:pt x="2707" y="0"/>
                      <a:pt x="0" y="1379"/>
                      <a:pt x="0" y="2882"/>
                    </a:cubicBezTo>
                    <a:cubicBezTo>
                      <a:pt x="0" y="4411"/>
                      <a:pt x="2707" y="5765"/>
                      <a:pt x="4988" y="5765"/>
                    </a:cubicBezTo>
                    <a:cubicBezTo>
                      <a:pt x="7293" y="5765"/>
                      <a:pt x="10000" y="4411"/>
                      <a:pt x="10000" y="2882"/>
                    </a:cubicBezTo>
                    <a:cubicBezTo>
                      <a:pt x="10000" y="1379"/>
                      <a:pt x="7293" y="0"/>
                      <a:pt x="49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41"/>
              <p:cNvSpPr/>
              <p:nvPr/>
            </p:nvSpPr>
            <p:spPr>
              <a:xfrm>
                <a:off x="5852723" y="3460673"/>
                <a:ext cx="223197" cy="129218"/>
              </a:xfrm>
              <a:custGeom>
                <a:avLst/>
                <a:gdLst/>
                <a:ahLst/>
                <a:cxnLst/>
                <a:rect l="l" t="t" r="r" b="b"/>
                <a:pathLst>
                  <a:path w="10001" h="5790" extrusionOk="0">
                    <a:moveTo>
                      <a:pt x="0" y="0"/>
                    </a:moveTo>
                    <a:lnTo>
                      <a:pt x="0" y="2883"/>
                    </a:lnTo>
                    <a:cubicBezTo>
                      <a:pt x="0" y="2933"/>
                      <a:pt x="0" y="2958"/>
                      <a:pt x="0" y="2983"/>
                    </a:cubicBezTo>
                    <a:cubicBezTo>
                      <a:pt x="126" y="4461"/>
                      <a:pt x="2757" y="5790"/>
                      <a:pt x="4988" y="5790"/>
                    </a:cubicBezTo>
                    <a:cubicBezTo>
                      <a:pt x="7243" y="5790"/>
                      <a:pt x="9875" y="4461"/>
                      <a:pt x="10000" y="2983"/>
                    </a:cubicBezTo>
                    <a:cubicBezTo>
                      <a:pt x="10000" y="2958"/>
                      <a:pt x="10000" y="2933"/>
                      <a:pt x="10000" y="2883"/>
                    </a:cubicBezTo>
                    <a:lnTo>
                      <a:pt x="10000" y="0"/>
                    </a:lnTo>
                    <a:cubicBezTo>
                      <a:pt x="10000" y="1529"/>
                      <a:pt x="7293" y="2883"/>
                      <a:pt x="4988" y="2883"/>
                    </a:cubicBezTo>
                    <a:cubicBezTo>
                      <a:pt x="2707" y="2883"/>
                      <a:pt x="0" y="1529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0" name="Google Shape;1000;p41"/>
          <p:cNvSpPr txBox="1"/>
          <p:nvPr/>
        </p:nvSpPr>
        <p:spPr>
          <a:xfrm>
            <a:off x="1010725" y="4764800"/>
            <a:ext cx="6657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Reference: World Health Organization, 1995. Constitution of the world health organization.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4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267900" cy="71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1"/>
                </a:solidFill>
              </a:rPr>
              <a:t>THANKS</a:t>
            </a:r>
            <a:endParaRPr/>
          </a:p>
        </p:txBody>
      </p:sp>
      <p:sp>
        <p:nvSpPr>
          <p:cNvPr id="1006" name="Google Shape;1006;p42"/>
          <p:cNvSpPr txBox="1"/>
          <p:nvPr/>
        </p:nvSpPr>
        <p:spPr>
          <a:xfrm>
            <a:off x="0" y="4497000"/>
            <a:ext cx="4233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CREDITS: This presentation template was created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By </a:t>
            </a:r>
            <a:r>
              <a:rPr lang="en" sz="10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Slidesgo</a:t>
            </a:r>
            <a:r>
              <a:rPr lang="en" sz="1000">
                <a:latin typeface="Nunito"/>
                <a:ea typeface="Nunito"/>
                <a:cs typeface="Nunito"/>
                <a:sym typeface="Nunito"/>
              </a:rPr>
              <a:t>, including icons by </a:t>
            </a:r>
            <a:r>
              <a:rPr lang="en" sz="10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Flaticon</a:t>
            </a:r>
            <a:r>
              <a:rPr lang="en" sz="1000">
                <a:latin typeface="Nunito"/>
                <a:ea typeface="Nunito"/>
                <a:cs typeface="Nunito"/>
                <a:sym typeface="Nunito"/>
              </a:rPr>
              <a:t>, and 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infographics &amp; images by </a:t>
            </a:r>
            <a:r>
              <a:rPr lang="en" sz="10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Freepik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007" name="Google Shape;1007;p42"/>
          <p:cNvGrpSpPr/>
          <p:nvPr/>
        </p:nvGrpSpPr>
        <p:grpSpPr>
          <a:xfrm>
            <a:off x="4764297" y="1123449"/>
            <a:ext cx="3465259" cy="3222071"/>
            <a:chOff x="5168597" y="1314374"/>
            <a:chExt cx="3465259" cy="3222071"/>
          </a:xfrm>
        </p:grpSpPr>
        <p:sp>
          <p:nvSpPr>
            <p:cNvPr id="1008" name="Google Shape;1008;p42"/>
            <p:cNvSpPr/>
            <p:nvPr/>
          </p:nvSpPr>
          <p:spPr>
            <a:xfrm>
              <a:off x="5168597" y="3321484"/>
              <a:ext cx="32877" cy="62642"/>
            </a:xfrm>
            <a:custGeom>
              <a:avLst/>
              <a:gdLst/>
              <a:ahLst/>
              <a:cxnLst/>
              <a:rect l="l" t="t" r="r" b="b"/>
              <a:pathLst>
                <a:path w="803" h="1530" extrusionOk="0">
                  <a:moveTo>
                    <a:pt x="802" y="451"/>
                  </a:moveTo>
                  <a:lnTo>
                    <a:pt x="802" y="1529"/>
                  </a:lnTo>
                  <a:lnTo>
                    <a:pt x="0" y="10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2"/>
            <p:cNvSpPr/>
            <p:nvPr/>
          </p:nvSpPr>
          <p:spPr>
            <a:xfrm>
              <a:off x="6664664" y="1894116"/>
              <a:ext cx="766566" cy="660894"/>
            </a:xfrm>
            <a:custGeom>
              <a:avLst/>
              <a:gdLst/>
              <a:ahLst/>
              <a:cxnLst/>
              <a:rect l="l" t="t" r="r" b="b"/>
              <a:pathLst>
                <a:path w="18723" h="16142" extrusionOk="0">
                  <a:moveTo>
                    <a:pt x="17996" y="16141"/>
                  </a:moveTo>
                  <a:cubicBezTo>
                    <a:pt x="17720" y="16141"/>
                    <a:pt x="17444" y="15941"/>
                    <a:pt x="17369" y="15640"/>
                  </a:cubicBezTo>
                  <a:lnTo>
                    <a:pt x="16316" y="10953"/>
                  </a:lnTo>
                  <a:cubicBezTo>
                    <a:pt x="16016" y="9625"/>
                    <a:pt x="15214" y="8372"/>
                    <a:pt x="14337" y="7846"/>
                  </a:cubicBezTo>
                  <a:lnTo>
                    <a:pt x="3735" y="1605"/>
                  </a:lnTo>
                  <a:cubicBezTo>
                    <a:pt x="3409" y="1404"/>
                    <a:pt x="3083" y="1354"/>
                    <a:pt x="2883" y="1430"/>
                  </a:cubicBezTo>
                  <a:cubicBezTo>
                    <a:pt x="2607" y="1530"/>
                    <a:pt x="2482" y="1831"/>
                    <a:pt x="2407" y="2056"/>
                  </a:cubicBezTo>
                  <a:lnTo>
                    <a:pt x="1354" y="5490"/>
                  </a:lnTo>
                  <a:cubicBezTo>
                    <a:pt x="1229" y="5841"/>
                    <a:pt x="878" y="6041"/>
                    <a:pt x="552" y="5916"/>
                  </a:cubicBezTo>
                  <a:cubicBezTo>
                    <a:pt x="201" y="5816"/>
                    <a:pt x="1" y="5465"/>
                    <a:pt x="101" y="5114"/>
                  </a:cubicBezTo>
                  <a:lnTo>
                    <a:pt x="1179" y="1680"/>
                  </a:lnTo>
                  <a:cubicBezTo>
                    <a:pt x="1379" y="978"/>
                    <a:pt x="1830" y="452"/>
                    <a:pt x="2407" y="227"/>
                  </a:cubicBezTo>
                  <a:cubicBezTo>
                    <a:pt x="3008" y="1"/>
                    <a:pt x="3710" y="101"/>
                    <a:pt x="4387" y="502"/>
                  </a:cubicBezTo>
                  <a:lnTo>
                    <a:pt x="14988" y="6743"/>
                  </a:lnTo>
                  <a:cubicBezTo>
                    <a:pt x="16191" y="7445"/>
                    <a:pt x="17194" y="8973"/>
                    <a:pt x="17570" y="10653"/>
                  </a:cubicBezTo>
                  <a:lnTo>
                    <a:pt x="18647" y="15339"/>
                  </a:lnTo>
                  <a:cubicBezTo>
                    <a:pt x="18723" y="15690"/>
                    <a:pt x="18497" y="16041"/>
                    <a:pt x="18146" y="16116"/>
                  </a:cubicBezTo>
                  <a:cubicBezTo>
                    <a:pt x="18096" y="16116"/>
                    <a:pt x="18046" y="16141"/>
                    <a:pt x="17996" y="1614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2"/>
            <p:cNvSpPr/>
            <p:nvPr/>
          </p:nvSpPr>
          <p:spPr>
            <a:xfrm>
              <a:off x="6509739" y="1996758"/>
              <a:ext cx="12324" cy="324306"/>
            </a:xfrm>
            <a:custGeom>
              <a:avLst/>
              <a:gdLst/>
              <a:ahLst/>
              <a:cxnLst/>
              <a:rect l="l" t="t" r="r" b="b"/>
              <a:pathLst>
                <a:path w="301" h="7921" extrusionOk="0">
                  <a:moveTo>
                    <a:pt x="301" y="7920"/>
                  </a:moveTo>
                  <a:lnTo>
                    <a:pt x="25" y="7770"/>
                  </a:lnTo>
                  <a:lnTo>
                    <a:pt x="0" y="0"/>
                  </a:lnTo>
                  <a:lnTo>
                    <a:pt x="276" y="176"/>
                  </a:lnTo>
                  <a:close/>
                </a:path>
              </a:pathLst>
            </a:custGeom>
            <a:solidFill>
              <a:srgbClr val="737C81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2"/>
            <p:cNvSpPr/>
            <p:nvPr/>
          </p:nvSpPr>
          <p:spPr>
            <a:xfrm>
              <a:off x="6509739" y="1694031"/>
              <a:ext cx="15435" cy="8270"/>
            </a:xfrm>
            <a:custGeom>
              <a:avLst/>
              <a:gdLst/>
              <a:ahLst/>
              <a:cxnLst/>
              <a:rect l="l" t="t" r="r" b="b"/>
              <a:pathLst>
                <a:path w="377" h="202" extrusionOk="0">
                  <a:moveTo>
                    <a:pt x="276" y="201"/>
                  </a:moveTo>
                  <a:lnTo>
                    <a:pt x="0" y="51"/>
                  </a:lnTo>
                  <a:cubicBezTo>
                    <a:pt x="50" y="26"/>
                    <a:pt x="75" y="1"/>
                    <a:pt x="100" y="1"/>
                  </a:cubicBezTo>
                  <a:lnTo>
                    <a:pt x="376" y="151"/>
                  </a:lnTo>
                  <a:cubicBezTo>
                    <a:pt x="351" y="176"/>
                    <a:pt x="326" y="176"/>
                    <a:pt x="276" y="201"/>
                  </a:cubicBezTo>
                  <a:close/>
                </a:path>
              </a:pathLst>
            </a:custGeom>
            <a:solidFill>
              <a:srgbClr val="ADBAC1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2"/>
            <p:cNvSpPr/>
            <p:nvPr/>
          </p:nvSpPr>
          <p:spPr>
            <a:xfrm>
              <a:off x="6513833" y="1691984"/>
              <a:ext cx="15435" cy="8270"/>
            </a:xfrm>
            <a:custGeom>
              <a:avLst/>
              <a:gdLst/>
              <a:ahLst/>
              <a:cxnLst/>
              <a:rect l="l" t="t" r="r" b="b"/>
              <a:pathLst>
                <a:path w="377" h="202" extrusionOk="0">
                  <a:moveTo>
                    <a:pt x="276" y="201"/>
                  </a:moveTo>
                  <a:lnTo>
                    <a:pt x="0" y="51"/>
                  </a:lnTo>
                  <a:cubicBezTo>
                    <a:pt x="50" y="26"/>
                    <a:pt x="76" y="26"/>
                    <a:pt x="101" y="1"/>
                  </a:cubicBezTo>
                  <a:lnTo>
                    <a:pt x="376" y="176"/>
                  </a:lnTo>
                  <a:cubicBezTo>
                    <a:pt x="351" y="176"/>
                    <a:pt x="326" y="201"/>
                    <a:pt x="276" y="201"/>
                  </a:cubicBezTo>
                  <a:close/>
                </a:path>
              </a:pathLst>
            </a:custGeom>
            <a:solidFill>
              <a:srgbClr val="A8B5BC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2"/>
            <p:cNvSpPr/>
            <p:nvPr/>
          </p:nvSpPr>
          <p:spPr>
            <a:xfrm>
              <a:off x="6517927" y="1691984"/>
              <a:ext cx="14412" cy="7247"/>
            </a:xfrm>
            <a:custGeom>
              <a:avLst/>
              <a:gdLst/>
              <a:ahLst/>
              <a:cxnLst/>
              <a:rect l="l" t="t" r="r" b="b"/>
              <a:pathLst>
                <a:path w="352" h="177" extrusionOk="0">
                  <a:moveTo>
                    <a:pt x="276" y="176"/>
                  </a:moveTo>
                  <a:lnTo>
                    <a:pt x="1" y="1"/>
                  </a:lnTo>
                  <a:cubicBezTo>
                    <a:pt x="26" y="1"/>
                    <a:pt x="51" y="1"/>
                    <a:pt x="76" y="1"/>
                  </a:cubicBezTo>
                  <a:lnTo>
                    <a:pt x="352" y="151"/>
                  </a:lnTo>
                  <a:cubicBezTo>
                    <a:pt x="326" y="151"/>
                    <a:pt x="301" y="176"/>
                    <a:pt x="276" y="176"/>
                  </a:cubicBezTo>
                  <a:close/>
                </a:path>
              </a:pathLst>
            </a:custGeom>
            <a:solidFill>
              <a:srgbClr val="A4B0B7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2"/>
            <p:cNvSpPr/>
            <p:nvPr/>
          </p:nvSpPr>
          <p:spPr>
            <a:xfrm>
              <a:off x="6520998" y="1691984"/>
              <a:ext cx="13388" cy="6182"/>
            </a:xfrm>
            <a:custGeom>
              <a:avLst/>
              <a:gdLst/>
              <a:ahLst/>
              <a:cxnLst/>
              <a:rect l="l" t="t" r="r" b="b"/>
              <a:pathLst>
                <a:path w="327" h="151" extrusionOk="0">
                  <a:moveTo>
                    <a:pt x="277" y="151"/>
                  </a:moveTo>
                  <a:lnTo>
                    <a:pt x="1" y="1"/>
                  </a:lnTo>
                  <a:cubicBezTo>
                    <a:pt x="1" y="1"/>
                    <a:pt x="26" y="1"/>
                    <a:pt x="51" y="1"/>
                  </a:cubicBezTo>
                  <a:lnTo>
                    <a:pt x="327" y="151"/>
                  </a:lnTo>
                  <a:cubicBezTo>
                    <a:pt x="302" y="151"/>
                    <a:pt x="277" y="151"/>
                    <a:pt x="277" y="151"/>
                  </a:cubicBezTo>
                  <a:close/>
                </a:path>
              </a:pathLst>
            </a:custGeom>
            <a:solidFill>
              <a:srgbClr val="A0ACB2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2"/>
            <p:cNvSpPr/>
            <p:nvPr/>
          </p:nvSpPr>
          <p:spPr>
            <a:xfrm>
              <a:off x="6523045" y="1691984"/>
              <a:ext cx="13388" cy="6182"/>
            </a:xfrm>
            <a:custGeom>
              <a:avLst/>
              <a:gdLst/>
              <a:ahLst/>
              <a:cxnLst/>
              <a:rect l="l" t="t" r="r" b="b"/>
              <a:pathLst>
                <a:path w="327" h="151" extrusionOk="0">
                  <a:moveTo>
                    <a:pt x="277" y="151"/>
                  </a:moveTo>
                  <a:lnTo>
                    <a:pt x="1" y="1"/>
                  </a:lnTo>
                  <a:cubicBezTo>
                    <a:pt x="1" y="1"/>
                    <a:pt x="26" y="1"/>
                    <a:pt x="51" y="1"/>
                  </a:cubicBezTo>
                  <a:lnTo>
                    <a:pt x="327" y="151"/>
                  </a:lnTo>
                  <a:cubicBezTo>
                    <a:pt x="302" y="151"/>
                    <a:pt x="277" y="151"/>
                    <a:pt x="277" y="151"/>
                  </a:cubicBezTo>
                  <a:close/>
                </a:path>
              </a:pathLst>
            </a:custGeom>
            <a:solidFill>
              <a:srgbClr val="9CA7AE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2"/>
            <p:cNvSpPr/>
            <p:nvPr/>
          </p:nvSpPr>
          <p:spPr>
            <a:xfrm>
              <a:off x="6525133" y="1691984"/>
              <a:ext cx="13347" cy="6182"/>
            </a:xfrm>
            <a:custGeom>
              <a:avLst/>
              <a:gdLst/>
              <a:ahLst/>
              <a:cxnLst/>
              <a:rect l="l" t="t" r="r" b="b"/>
              <a:pathLst>
                <a:path w="326" h="151" extrusionOk="0">
                  <a:moveTo>
                    <a:pt x="276" y="151"/>
                  </a:moveTo>
                  <a:lnTo>
                    <a:pt x="0" y="1"/>
                  </a:lnTo>
                  <a:cubicBezTo>
                    <a:pt x="0" y="1"/>
                    <a:pt x="25" y="1"/>
                    <a:pt x="50" y="1"/>
                  </a:cubicBezTo>
                  <a:lnTo>
                    <a:pt x="326" y="151"/>
                  </a:lnTo>
                  <a:cubicBezTo>
                    <a:pt x="301" y="151"/>
                    <a:pt x="276" y="151"/>
                    <a:pt x="276" y="151"/>
                  </a:cubicBezTo>
                  <a:close/>
                </a:path>
              </a:pathLst>
            </a:custGeom>
            <a:solidFill>
              <a:srgbClr val="97A2A9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2"/>
            <p:cNvSpPr/>
            <p:nvPr/>
          </p:nvSpPr>
          <p:spPr>
            <a:xfrm>
              <a:off x="6527180" y="1691984"/>
              <a:ext cx="12324" cy="7247"/>
            </a:xfrm>
            <a:custGeom>
              <a:avLst/>
              <a:gdLst/>
              <a:ahLst/>
              <a:cxnLst/>
              <a:rect l="l" t="t" r="r" b="b"/>
              <a:pathLst>
                <a:path w="301" h="177" extrusionOk="0">
                  <a:moveTo>
                    <a:pt x="276" y="151"/>
                  </a:moveTo>
                  <a:lnTo>
                    <a:pt x="0" y="1"/>
                  </a:lnTo>
                  <a:cubicBezTo>
                    <a:pt x="0" y="1"/>
                    <a:pt x="25" y="1"/>
                    <a:pt x="25" y="1"/>
                  </a:cubicBezTo>
                  <a:lnTo>
                    <a:pt x="301" y="176"/>
                  </a:lnTo>
                  <a:cubicBezTo>
                    <a:pt x="301" y="176"/>
                    <a:pt x="276" y="151"/>
                    <a:pt x="276" y="151"/>
                  </a:cubicBezTo>
                  <a:close/>
                </a:path>
              </a:pathLst>
            </a:custGeom>
            <a:solidFill>
              <a:srgbClr val="939EA4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2"/>
            <p:cNvSpPr/>
            <p:nvPr/>
          </p:nvSpPr>
          <p:spPr>
            <a:xfrm>
              <a:off x="6528204" y="1691984"/>
              <a:ext cx="13388" cy="7247"/>
            </a:xfrm>
            <a:custGeom>
              <a:avLst/>
              <a:gdLst/>
              <a:ahLst/>
              <a:cxnLst/>
              <a:rect l="l" t="t" r="r" b="b"/>
              <a:pathLst>
                <a:path w="327" h="177" extrusionOk="0">
                  <a:moveTo>
                    <a:pt x="276" y="176"/>
                  </a:moveTo>
                  <a:lnTo>
                    <a:pt x="0" y="1"/>
                  </a:lnTo>
                  <a:cubicBezTo>
                    <a:pt x="25" y="1"/>
                    <a:pt x="25" y="26"/>
                    <a:pt x="50" y="26"/>
                  </a:cubicBezTo>
                  <a:lnTo>
                    <a:pt x="326" y="176"/>
                  </a:lnTo>
                  <a:cubicBezTo>
                    <a:pt x="301" y="176"/>
                    <a:pt x="301" y="176"/>
                    <a:pt x="276" y="176"/>
                  </a:cubicBezTo>
                  <a:close/>
                </a:path>
              </a:pathLst>
            </a:custGeom>
            <a:solidFill>
              <a:srgbClr val="8F999F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2"/>
            <p:cNvSpPr/>
            <p:nvPr/>
          </p:nvSpPr>
          <p:spPr>
            <a:xfrm>
              <a:off x="6530251" y="1693008"/>
              <a:ext cx="12365" cy="7247"/>
            </a:xfrm>
            <a:custGeom>
              <a:avLst/>
              <a:gdLst/>
              <a:ahLst/>
              <a:cxnLst/>
              <a:rect l="l" t="t" r="r" b="b"/>
              <a:pathLst>
                <a:path w="302" h="177" extrusionOk="0">
                  <a:moveTo>
                    <a:pt x="276" y="151"/>
                  </a:moveTo>
                  <a:lnTo>
                    <a:pt x="0" y="1"/>
                  </a:lnTo>
                  <a:cubicBezTo>
                    <a:pt x="0" y="1"/>
                    <a:pt x="25" y="1"/>
                    <a:pt x="25" y="26"/>
                  </a:cubicBezTo>
                  <a:lnTo>
                    <a:pt x="301" y="176"/>
                  </a:lnTo>
                  <a:cubicBezTo>
                    <a:pt x="301" y="176"/>
                    <a:pt x="276" y="151"/>
                    <a:pt x="276" y="151"/>
                  </a:cubicBezTo>
                  <a:close/>
                </a:path>
              </a:pathLst>
            </a:custGeom>
            <a:solidFill>
              <a:srgbClr val="8A949A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2"/>
            <p:cNvSpPr/>
            <p:nvPr/>
          </p:nvSpPr>
          <p:spPr>
            <a:xfrm>
              <a:off x="6531274" y="1694031"/>
              <a:ext cx="12365" cy="6223"/>
            </a:xfrm>
            <a:custGeom>
              <a:avLst/>
              <a:gdLst/>
              <a:ahLst/>
              <a:cxnLst/>
              <a:rect l="l" t="t" r="r" b="b"/>
              <a:pathLst>
                <a:path w="302" h="152" extrusionOk="0">
                  <a:moveTo>
                    <a:pt x="276" y="15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lnTo>
                    <a:pt x="301" y="151"/>
                  </a:lnTo>
                  <a:cubicBezTo>
                    <a:pt x="276" y="151"/>
                    <a:pt x="276" y="151"/>
                    <a:pt x="276" y="151"/>
                  </a:cubicBezTo>
                  <a:close/>
                </a:path>
              </a:pathLst>
            </a:custGeom>
            <a:solidFill>
              <a:srgbClr val="869095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2"/>
            <p:cNvSpPr/>
            <p:nvPr/>
          </p:nvSpPr>
          <p:spPr>
            <a:xfrm>
              <a:off x="5805822" y="1693008"/>
              <a:ext cx="748060" cy="950234"/>
            </a:xfrm>
            <a:custGeom>
              <a:avLst/>
              <a:gdLst/>
              <a:ahLst/>
              <a:cxnLst/>
              <a:rect l="l" t="t" r="r" b="b"/>
              <a:pathLst>
                <a:path w="18271" h="23209" extrusionOk="0">
                  <a:moveTo>
                    <a:pt x="17469" y="226"/>
                  </a:moveTo>
                  <a:cubicBezTo>
                    <a:pt x="17895" y="1"/>
                    <a:pt x="18221" y="176"/>
                    <a:pt x="18221" y="652"/>
                  </a:cubicBezTo>
                  <a:lnTo>
                    <a:pt x="18271" y="14913"/>
                  </a:lnTo>
                  <a:lnTo>
                    <a:pt x="17494" y="15339"/>
                  </a:lnTo>
                  <a:lnTo>
                    <a:pt x="17469" y="7595"/>
                  </a:lnTo>
                  <a:lnTo>
                    <a:pt x="727" y="17269"/>
                  </a:lnTo>
                  <a:lnTo>
                    <a:pt x="727" y="22808"/>
                  </a:lnTo>
                  <a:lnTo>
                    <a:pt x="50" y="23209"/>
                  </a:lnTo>
                  <a:lnTo>
                    <a:pt x="0" y="11179"/>
                  </a:lnTo>
                  <a:cubicBezTo>
                    <a:pt x="0" y="10702"/>
                    <a:pt x="326" y="10126"/>
                    <a:pt x="752" y="987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2"/>
            <p:cNvSpPr/>
            <p:nvPr/>
          </p:nvSpPr>
          <p:spPr>
            <a:xfrm>
              <a:off x="5794522" y="1696078"/>
              <a:ext cx="726525" cy="947164"/>
            </a:xfrm>
            <a:custGeom>
              <a:avLst/>
              <a:gdLst/>
              <a:ahLst/>
              <a:cxnLst/>
              <a:rect l="l" t="t" r="r" b="b"/>
              <a:pathLst>
                <a:path w="17745" h="23134" extrusionOk="0">
                  <a:moveTo>
                    <a:pt x="301" y="10903"/>
                  </a:moveTo>
                  <a:cubicBezTo>
                    <a:pt x="301" y="10853"/>
                    <a:pt x="326" y="10803"/>
                    <a:pt x="326" y="10753"/>
                  </a:cubicBezTo>
                  <a:cubicBezTo>
                    <a:pt x="326" y="10728"/>
                    <a:pt x="351" y="10728"/>
                    <a:pt x="351" y="10728"/>
                  </a:cubicBezTo>
                  <a:cubicBezTo>
                    <a:pt x="351" y="10678"/>
                    <a:pt x="376" y="10602"/>
                    <a:pt x="401" y="10552"/>
                  </a:cubicBezTo>
                  <a:cubicBezTo>
                    <a:pt x="401" y="10552"/>
                    <a:pt x="401" y="10552"/>
                    <a:pt x="401" y="10552"/>
                  </a:cubicBezTo>
                  <a:cubicBezTo>
                    <a:pt x="426" y="10477"/>
                    <a:pt x="451" y="10427"/>
                    <a:pt x="502" y="10377"/>
                  </a:cubicBezTo>
                  <a:cubicBezTo>
                    <a:pt x="502" y="10377"/>
                    <a:pt x="502" y="10377"/>
                    <a:pt x="502" y="10377"/>
                  </a:cubicBezTo>
                  <a:cubicBezTo>
                    <a:pt x="527" y="10302"/>
                    <a:pt x="577" y="10252"/>
                    <a:pt x="602" y="10201"/>
                  </a:cubicBezTo>
                  <a:cubicBezTo>
                    <a:pt x="602" y="10201"/>
                    <a:pt x="602" y="10201"/>
                    <a:pt x="602" y="10201"/>
                  </a:cubicBezTo>
                  <a:cubicBezTo>
                    <a:pt x="652" y="10151"/>
                    <a:pt x="677" y="10101"/>
                    <a:pt x="727" y="10051"/>
                  </a:cubicBezTo>
                  <a:cubicBezTo>
                    <a:pt x="727" y="10051"/>
                    <a:pt x="752" y="10051"/>
                    <a:pt x="752" y="10026"/>
                  </a:cubicBezTo>
                  <a:cubicBezTo>
                    <a:pt x="777" y="10026"/>
                    <a:pt x="777" y="10001"/>
                    <a:pt x="802" y="9976"/>
                  </a:cubicBezTo>
                  <a:cubicBezTo>
                    <a:pt x="878" y="9926"/>
                    <a:pt x="953" y="9851"/>
                    <a:pt x="1028" y="9800"/>
                  </a:cubicBezTo>
                  <a:lnTo>
                    <a:pt x="17745" y="151"/>
                  </a:lnTo>
                  <a:lnTo>
                    <a:pt x="17469" y="1"/>
                  </a:lnTo>
                  <a:lnTo>
                    <a:pt x="752" y="9650"/>
                  </a:lnTo>
                  <a:cubicBezTo>
                    <a:pt x="677" y="9700"/>
                    <a:pt x="602" y="9750"/>
                    <a:pt x="527" y="9825"/>
                  </a:cubicBezTo>
                  <a:cubicBezTo>
                    <a:pt x="527" y="9825"/>
                    <a:pt x="502" y="9825"/>
                    <a:pt x="502" y="9851"/>
                  </a:cubicBezTo>
                  <a:cubicBezTo>
                    <a:pt x="502" y="9851"/>
                    <a:pt x="477" y="9876"/>
                    <a:pt x="477" y="9876"/>
                  </a:cubicBezTo>
                  <a:cubicBezTo>
                    <a:pt x="451" y="9876"/>
                    <a:pt x="451" y="9901"/>
                    <a:pt x="451" y="9901"/>
                  </a:cubicBezTo>
                  <a:cubicBezTo>
                    <a:pt x="426" y="9901"/>
                    <a:pt x="426" y="9926"/>
                    <a:pt x="426" y="9926"/>
                  </a:cubicBezTo>
                  <a:cubicBezTo>
                    <a:pt x="401" y="9951"/>
                    <a:pt x="376" y="9976"/>
                    <a:pt x="351" y="10001"/>
                  </a:cubicBezTo>
                  <a:cubicBezTo>
                    <a:pt x="351" y="10001"/>
                    <a:pt x="351" y="10026"/>
                    <a:pt x="326" y="10026"/>
                  </a:cubicBezTo>
                  <a:cubicBezTo>
                    <a:pt x="326" y="10026"/>
                    <a:pt x="326" y="10051"/>
                    <a:pt x="326" y="10051"/>
                  </a:cubicBezTo>
                  <a:cubicBezTo>
                    <a:pt x="326" y="10051"/>
                    <a:pt x="326" y="10051"/>
                    <a:pt x="301" y="10076"/>
                  </a:cubicBezTo>
                  <a:cubicBezTo>
                    <a:pt x="301" y="10101"/>
                    <a:pt x="276" y="10126"/>
                    <a:pt x="276" y="10126"/>
                  </a:cubicBezTo>
                  <a:cubicBezTo>
                    <a:pt x="251" y="10151"/>
                    <a:pt x="226" y="10176"/>
                    <a:pt x="226" y="10201"/>
                  </a:cubicBezTo>
                  <a:cubicBezTo>
                    <a:pt x="226" y="10201"/>
                    <a:pt x="226" y="10201"/>
                    <a:pt x="226" y="10201"/>
                  </a:cubicBezTo>
                  <a:cubicBezTo>
                    <a:pt x="226" y="10201"/>
                    <a:pt x="226" y="10201"/>
                    <a:pt x="226" y="10201"/>
                  </a:cubicBezTo>
                  <a:cubicBezTo>
                    <a:pt x="201" y="10226"/>
                    <a:pt x="201" y="10252"/>
                    <a:pt x="201" y="10252"/>
                  </a:cubicBezTo>
                  <a:cubicBezTo>
                    <a:pt x="176" y="10277"/>
                    <a:pt x="176" y="10302"/>
                    <a:pt x="151" y="10327"/>
                  </a:cubicBezTo>
                  <a:cubicBezTo>
                    <a:pt x="151" y="10352"/>
                    <a:pt x="151" y="10377"/>
                    <a:pt x="126" y="10377"/>
                  </a:cubicBezTo>
                  <a:cubicBezTo>
                    <a:pt x="126" y="10377"/>
                    <a:pt x="126" y="10377"/>
                    <a:pt x="126" y="10377"/>
                  </a:cubicBezTo>
                  <a:cubicBezTo>
                    <a:pt x="126" y="10402"/>
                    <a:pt x="126" y="10402"/>
                    <a:pt x="126" y="10402"/>
                  </a:cubicBezTo>
                  <a:cubicBezTo>
                    <a:pt x="126" y="10402"/>
                    <a:pt x="101" y="10427"/>
                    <a:pt x="101" y="10452"/>
                  </a:cubicBezTo>
                  <a:cubicBezTo>
                    <a:pt x="101" y="10477"/>
                    <a:pt x="76" y="10502"/>
                    <a:pt x="76" y="10527"/>
                  </a:cubicBezTo>
                  <a:cubicBezTo>
                    <a:pt x="76" y="10552"/>
                    <a:pt x="76" y="10552"/>
                    <a:pt x="76" y="10577"/>
                  </a:cubicBezTo>
                  <a:cubicBezTo>
                    <a:pt x="50" y="10577"/>
                    <a:pt x="50" y="10577"/>
                    <a:pt x="50" y="10577"/>
                  </a:cubicBezTo>
                  <a:cubicBezTo>
                    <a:pt x="50" y="10577"/>
                    <a:pt x="50" y="10602"/>
                    <a:pt x="50" y="10602"/>
                  </a:cubicBezTo>
                  <a:cubicBezTo>
                    <a:pt x="50" y="10627"/>
                    <a:pt x="25" y="10653"/>
                    <a:pt x="25" y="10703"/>
                  </a:cubicBezTo>
                  <a:cubicBezTo>
                    <a:pt x="25" y="10703"/>
                    <a:pt x="25" y="10728"/>
                    <a:pt x="25" y="10753"/>
                  </a:cubicBezTo>
                  <a:cubicBezTo>
                    <a:pt x="25" y="10753"/>
                    <a:pt x="25" y="10753"/>
                    <a:pt x="25" y="10778"/>
                  </a:cubicBezTo>
                  <a:cubicBezTo>
                    <a:pt x="25" y="10778"/>
                    <a:pt x="25" y="10778"/>
                    <a:pt x="25" y="10803"/>
                  </a:cubicBezTo>
                  <a:cubicBezTo>
                    <a:pt x="0" y="10853"/>
                    <a:pt x="0" y="10903"/>
                    <a:pt x="0" y="10953"/>
                  </a:cubicBezTo>
                  <a:lnTo>
                    <a:pt x="50" y="22983"/>
                  </a:lnTo>
                  <a:lnTo>
                    <a:pt x="326" y="23134"/>
                  </a:lnTo>
                  <a:lnTo>
                    <a:pt x="276" y="11104"/>
                  </a:lnTo>
                  <a:cubicBezTo>
                    <a:pt x="276" y="11054"/>
                    <a:pt x="276" y="10978"/>
                    <a:pt x="301" y="10928"/>
                  </a:cubicBezTo>
                  <a:cubicBezTo>
                    <a:pt x="301" y="10928"/>
                    <a:pt x="301" y="10903"/>
                    <a:pt x="301" y="10903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2"/>
            <p:cNvSpPr/>
            <p:nvPr/>
          </p:nvSpPr>
          <p:spPr>
            <a:xfrm>
              <a:off x="7728748" y="3824295"/>
              <a:ext cx="52365" cy="300682"/>
            </a:xfrm>
            <a:custGeom>
              <a:avLst/>
              <a:gdLst/>
              <a:ahLst/>
              <a:cxnLst/>
              <a:rect l="l" t="t" r="r" b="b"/>
              <a:pathLst>
                <a:path w="1279" h="7344" extrusionOk="0">
                  <a:moveTo>
                    <a:pt x="1" y="7343"/>
                  </a:moveTo>
                  <a:lnTo>
                    <a:pt x="1103" y="75"/>
                  </a:lnTo>
                  <a:cubicBezTo>
                    <a:pt x="1154" y="50"/>
                    <a:pt x="1229" y="25"/>
                    <a:pt x="1279" y="0"/>
                  </a:cubicBezTo>
                  <a:lnTo>
                    <a:pt x="151" y="652"/>
                  </a:lnTo>
                  <a:cubicBezTo>
                    <a:pt x="101" y="652"/>
                    <a:pt x="51" y="7318"/>
                    <a:pt x="1" y="7343"/>
                  </a:cubicBezTo>
                  <a:close/>
                </a:path>
              </a:pathLst>
            </a:custGeom>
            <a:solidFill>
              <a:srgbClr val="70797D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2"/>
            <p:cNvSpPr/>
            <p:nvPr/>
          </p:nvSpPr>
          <p:spPr>
            <a:xfrm>
              <a:off x="7734930" y="3822207"/>
              <a:ext cx="51342" cy="28783"/>
            </a:xfrm>
            <a:custGeom>
              <a:avLst/>
              <a:gdLst/>
              <a:ahLst/>
              <a:cxnLst/>
              <a:rect l="l" t="t" r="r" b="b"/>
              <a:pathLst>
                <a:path w="1254" h="703" extrusionOk="0">
                  <a:moveTo>
                    <a:pt x="0" y="703"/>
                  </a:moveTo>
                  <a:lnTo>
                    <a:pt x="1128" y="51"/>
                  </a:lnTo>
                  <a:cubicBezTo>
                    <a:pt x="1153" y="26"/>
                    <a:pt x="1203" y="26"/>
                    <a:pt x="1253" y="1"/>
                  </a:cubicBezTo>
                  <a:lnTo>
                    <a:pt x="125" y="653"/>
                  </a:lnTo>
                  <a:cubicBezTo>
                    <a:pt x="75" y="678"/>
                    <a:pt x="50" y="678"/>
                    <a:pt x="0" y="703"/>
                  </a:cubicBezTo>
                  <a:close/>
                </a:path>
              </a:pathLst>
            </a:custGeom>
            <a:solidFill>
              <a:srgbClr val="757D82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2"/>
            <p:cNvSpPr/>
            <p:nvPr/>
          </p:nvSpPr>
          <p:spPr>
            <a:xfrm>
              <a:off x="7832413" y="4146469"/>
              <a:ext cx="80043" cy="175520"/>
            </a:xfrm>
            <a:custGeom>
              <a:avLst/>
              <a:gdLst/>
              <a:ahLst/>
              <a:cxnLst/>
              <a:rect l="l" t="t" r="r" b="b"/>
              <a:pathLst>
                <a:path w="1955" h="4287" extrusionOk="0">
                  <a:moveTo>
                    <a:pt x="1955" y="2282"/>
                  </a:moveTo>
                  <a:cubicBezTo>
                    <a:pt x="1955" y="2256"/>
                    <a:pt x="1955" y="2231"/>
                    <a:pt x="1955" y="2181"/>
                  </a:cubicBezTo>
                  <a:cubicBezTo>
                    <a:pt x="1955" y="2156"/>
                    <a:pt x="1955" y="2131"/>
                    <a:pt x="1955" y="2106"/>
                  </a:cubicBezTo>
                  <a:lnTo>
                    <a:pt x="1955" y="2081"/>
                  </a:lnTo>
                  <a:cubicBezTo>
                    <a:pt x="1955" y="2081"/>
                    <a:pt x="1955" y="2081"/>
                    <a:pt x="1955" y="2081"/>
                  </a:cubicBezTo>
                  <a:cubicBezTo>
                    <a:pt x="1955" y="2056"/>
                    <a:pt x="1930" y="2031"/>
                    <a:pt x="1930" y="2006"/>
                  </a:cubicBezTo>
                  <a:cubicBezTo>
                    <a:pt x="1930" y="1956"/>
                    <a:pt x="1930" y="1931"/>
                    <a:pt x="1930" y="1906"/>
                  </a:cubicBezTo>
                  <a:cubicBezTo>
                    <a:pt x="1930" y="1855"/>
                    <a:pt x="1905" y="1830"/>
                    <a:pt x="1905" y="1805"/>
                  </a:cubicBezTo>
                  <a:cubicBezTo>
                    <a:pt x="1905" y="1805"/>
                    <a:pt x="1905" y="1780"/>
                    <a:pt x="1905" y="1780"/>
                  </a:cubicBezTo>
                  <a:cubicBezTo>
                    <a:pt x="1905" y="1780"/>
                    <a:pt x="1905" y="1780"/>
                    <a:pt x="1905" y="1780"/>
                  </a:cubicBezTo>
                  <a:cubicBezTo>
                    <a:pt x="1905" y="1755"/>
                    <a:pt x="1880" y="1730"/>
                    <a:pt x="1880" y="1705"/>
                  </a:cubicBezTo>
                  <a:cubicBezTo>
                    <a:pt x="1880" y="1655"/>
                    <a:pt x="1880" y="1630"/>
                    <a:pt x="1855" y="1605"/>
                  </a:cubicBezTo>
                  <a:cubicBezTo>
                    <a:pt x="1855" y="1555"/>
                    <a:pt x="1855" y="1530"/>
                    <a:pt x="1830" y="1479"/>
                  </a:cubicBezTo>
                  <a:cubicBezTo>
                    <a:pt x="1830" y="1479"/>
                    <a:pt x="1830" y="1479"/>
                    <a:pt x="1830" y="1479"/>
                  </a:cubicBezTo>
                  <a:cubicBezTo>
                    <a:pt x="1830" y="1479"/>
                    <a:pt x="1830" y="1479"/>
                    <a:pt x="1830" y="1479"/>
                  </a:cubicBezTo>
                  <a:cubicBezTo>
                    <a:pt x="1830" y="1429"/>
                    <a:pt x="1805" y="1404"/>
                    <a:pt x="1805" y="1379"/>
                  </a:cubicBezTo>
                  <a:cubicBezTo>
                    <a:pt x="1805" y="1354"/>
                    <a:pt x="1780" y="1304"/>
                    <a:pt x="1780" y="1279"/>
                  </a:cubicBezTo>
                  <a:cubicBezTo>
                    <a:pt x="1754" y="1254"/>
                    <a:pt x="1754" y="1204"/>
                    <a:pt x="1729" y="1179"/>
                  </a:cubicBezTo>
                  <a:cubicBezTo>
                    <a:pt x="1729" y="1179"/>
                    <a:pt x="1729" y="1179"/>
                    <a:pt x="1729" y="1179"/>
                  </a:cubicBezTo>
                  <a:cubicBezTo>
                    <a:pt x="1729" y="1179"/>
                    <a:pt x="1729" y="1154"/>
                    <a:pt x="1729" y="1154"/>
                  </a:cubicBezTo>
                  <a:cubicBezTo>
                    <a:pt x="1729" y="1129"/>
                    <a:pt x="1704" y="1104"/>
                    <a:pt x="1704" y="1078"/>
                  </a:cubicBezTo>
                  <a:cubicBezTo>
                    <a:pt x="1679" y="1053"/>
                    <a:pt x="1679" y="1028"/>
                    <a:pt x="1654" y="978"/>
                  </a:cubicBezTo>
                  <a:cubicBezTo>
                    <a:pt x="1654" y="953"/>
                    <a:pt x="1629" y="928"/>
                    <a:pt x="1629" y="903"/>
                  </a:cubicBezTo>
                  <a:cubicBezTo>
                    <a:pt x="1604" y="878"/>
                    <a:pt x="1604" y="878"/>
                    <a:pt x="1604" y="878"/>
                  </a:cubicBezTo>
                  <a:cubicBezTo>
                    <a:pt x="1604" y="878"/>
                    <a:pt x="1604" y="853"/>
                    <a:pt x="1604" y="853"/>
                  </a:cubicBezTo>
                  <a:cubicBezTo>
                    <a:pt x="1604" y="828"/>
                    <a:pt x="1579" y="828"/>
                    <a:pt x="1579" y="803"/>
                  </a:cubicBezTo>
                  <a:cubicBezTo>
                    <a:pt x="1554" y="753"/>
                    <a:pt x="1554" y="728"/>
                    <a:pt x="1529" y="703"/>
                  </a:cubicBezTo>
                  <a:cubicBezTo>
                    <a:pt x="1504" y="652"/>
                    <a:pt x="1479" y="627"/>
                    <a:pt x="1479" y="577"/>
                  </a:cubicBezTo>
                  <a:cubicBezTo>
                    <a:pt x="1479" y="577"/>
                    <a:pt x="1454" y="577"/>
                    <a:pt x="1454" y="577"/>
                  </a:cubicBezTo>
                  <a:cubicBezTo>
                    <a:pt x="1454" y="577"/>
                    <a:pt x="1454" y="552"/>
                    <a:pt x="1454" y="552"/>
                  </a:cubicBezTo>
                  <a:cubicBezTo>
                    <a:pt x="1429" y="502"/>
                    <a:pt x="1404" y="452"/>
                    <a:pt x="1379" y="402"/>
                  </a:cubicBezTo>
                  <a:cubicBezTo>
                    <a:pt x="1353" y="377"/>
                    <a:pt x="1353" y="377"/>
                    <a:pt x="1328" y="352"/>
                  </a:cubicBezTo>
                  <a:cubicBezTo>
                    <a:pt x="1303" y="302"/>
                    <a:pt x="1278" y="251"/>
                    <a:pt x="1253" y="226"/>
                  </a:cubicBezTo>
                  <a:cubicBezTo>
                    <a:pt x="1228" y="201"/>
                    <a:pt x="1228" y="176"/>
                    <a:pt x="1203" y="151"/>
                  </a:cubicBezTo>
                  <a:cubicBezTo>
                    <a:pt x="1178" y="101"/>
                    <a:pt x="1153" y="51"/>
                    <a:pt x="1103" y="1"/>
                  </a:cubicBezTo>
                  <a:lnTo>
                    <a:pt x="0" y="652"/>
                  </a:lnTo>
                  <a:cubicBezTo>
                    <a:pt x="50" y="728"/>
                    <a:pt x="100" y="803"/>
                    <a:pt x="125" y="878"/>
                  </a:cubicBezTo>
                  <a:cubicBezTo>
                    <a:pt x="150" y="903"/>
                    <a:pt x="201" y="953"/>
                    <a:pt x="226" y="1003"/>
                  </a:cubicBezTo>
                  <a:cubicBezTo>
                    <a:pt x="251" y="1053"/>
                    <a:pt x="301" y="1129"/>
                    <a:pt x="326" y="1204"/>
                  </a:cubicBezTo>
                  <a:cubicBezTo>
                    <a:pt x="351" y="1204"/>
                    <a:pt x="351" y="1229"/>
                    <a:pt x="351" y="1229"/>
                  </a:cubicBezTo>
                  <a:cubicBezTo>
                    <a:pt x="401" y="1329"/>
                    <a:pt x="451" y="1404"/>
                    <a:pt x="476" y="1505"/>
                  </a:cubicBezTo>
                  <a:cubicBezTo>
                    <a:pt x="501" y="1505"/>
                    <a:pt x="501" y="1505"/>
                    <a:pt x="501" y="1530"/>
                  </a:cubicBezTo>
                  <a:cubicBezTo>
                    <a:pt x="526" y="1605"/>
                    <a:pt x="577" y="1705"/>
                    <a:pt x="602" y="1805"/>
                  </a:cubicBezTo>
                  <a:cubicBezTo>
                    <a:pt x="602" y="1805"/>
                    <a:pt x="627" y="1805"/>
                    <a:pt x="627" y="1830"/>
                  </a:cubicBezTo>
                  <a:cubicBezTo>
                    <a:pt x="652" y="1906"/>
                    <a:pt x="677" y="2006"/>
                    <a:pt x="702" y="2106"/>
                  </a:cubicBezTo>
                  <a:cubicBezTo>
                    <a:pt x="702" y="2131"/>
                    <a:pt x="702" y="2131"/>
                    <a:pt x="702" y="2131"/>
                  </a:cubicBezTo>
                  <a:cubicBezTo>
                    <a:pt x="752" y="2231"/>
                    <a:pt x="777" y="2332"/>
                    <a:pt x="777" y="2432"/>
                  </a:cubicBezTo>
                  <a:cubicBezTo>
                    <a:pt x="777" y="2432"/>
                    <a:pt x="777" y="2432"/>
                    <a:pt x="777" y="2432"/>
                  </a:cubicBezTo>
                  <a:cubicBezTo>
                    <a:pt x="802" y="2532"/>
                    <a:pt x="827" y="2632"/>
                    <a:pt x="827" y="2733"/>
                  </a:cubicBezTo>
                  <a:cubicBezTo>
                    <a:pt x="827" y="2733"/>
                    <a:pt x="827" y="2733"/>
                    <a:pt x="827" y="2733"/>
                  </a:cubicBezTo>
                  <a:cubicBezTo>
                    <a:pt x="852" y="2833"/>
                    <a:pt x="852" y="2933"/>
                    <a:pt x="852" y="3033"/>
                  </a:cubicBezTo>
                  <a:cubicBezTo>
                    <a:pt x="852" y="3184"/>
                    <a:pt x="827" y="3309"/>
                    <a:pt x="802" y="3459"/>
                  </a:cubicBezTo>
                  <a:cubicBezTo>
                    <a:pt x="802" y="3459"/>
                    <a:pt x="802" y="3459"/>
                    <a:pt x="802" y="3459"/>
                  </a:cubicBezTo>
                  <a:cubicBezTo>
                    <a:pt x="777" y="3585"/>
                    <a:pt x="727" y="3710"/>
                    <a:pt x="702" y="3810"/>
                  </a:cubicBezTo>
                  <a:cubicBezTo>
                    <a:pt x="702" y="3810"/>
                    <a:pt x="677" y="3810"/>
                    <a:pt x="677" y="3810"/>
                  </a:cubicBezTo>
                  <a:cubicBezTo>
                    <a:pt x="652" y="3911"/>
                    <a:pt x="602" y="3986"/>
                    <a:pt x="551" y="4036"/>
                  </a:cubicBezTo>
                  <a:cubicBezTo>
                    <a:pt x="526" y="4061"/>
                    <a:pt x="501" y="4086"/>
                    <a:pt x="476" y="4111"/>
                  </a:cubicBezTo>
                  <a:cubicBezTo>
                    <a:pt x="426" y="4186"/>
                    <a:pt x="351" y="4236"/>
                    <a:pt x="276" y="4287"/>
                  </a:cubicBezTo>
                  <a:lnTo>
                    <a:pt x="1379" y="3635"/>
                  </a:lnTo>
                  <a:cubicBezTo>
                    <a:pt x="1454" y="3610"/>
                    <a:pt x="1529" y="3535"/>
                    <a:pt x="1604" y="3459"/>
                  </a:cubicBezTo>
                  <a:cubicBezTo>
                    <a:pt x="1629" y="3434"/>
                    <a:pt x="1629" y="3434"/>
                    <a:pt x="1654" y="3409"/>
                  </a:cubicBezTo>
                  <a:cubicBezTo>
                    <a:pt x="1679" y="3359"/>
                    <a:pt x="1704" y="3334"/>
                    <a:pt x="1729" y="3309"/>
                  </a:cubicBezTo>
                  <a:cubicBezTo>
                    <a:pt x="1754" y="3259"/>
                    <a:pt x="1780" y="3234"/>
                    <a:pt x="1805" y="3184"/>
                  </a:cubicBezTo>
                  <a:cubicBezTo>
                    <a:pt x="1805" y="3184"/>
                    <a:pt x="1805" y="3159"/>
                    <a:pt x="1805" y="3159"/>
                  </a:cubicBezTo>
                  <a:cubicBezTo>
                    <a:pt x="1805" y="3159"/>
                    <a:pt x="1805" y="3159"/>
                    <a:pt x="1805" y="3159"/>
                  </a:cubicBezTo>
                  <a:cubicBezTo>
                    <a:pt x="1830" y="3134"/>
                    <a:pt x="1830" y="3109"/>
                    <a:pt x="1855" y="3058"/>
                  </a:cubicBezTo>
                  <a:cubicBezTo>
                    <a:pt x="1855" y="3033"/>
                    <a:pt x="1880" y="2983"/>
                    <a:pt x="1880" y="2958"/>
                  </a:cubicBezTo>
                  <a:cubicBezTo>
                    <a:pt x="1905" y="2933"/>
                    <a:pt x="1905" y="2883"/>
                    <a:pt x="1905" y="2858"/>
                  </a:cubicBezTo>
                  <a:cubicBezTo>
                    <a:pt x="1905" y="2833"/>
                    <a:pt x="1905" y="2833"/>
                    <a:pt x="1930" y="2808"/>
                  </a:cubicBezTo>
                  <a:cubicBezTo>
                    <a:pt x="1930" y="2808"/>
                    <a:pt x="1930" y="2808"/>
                    <a:pt x="1930" y="2808"/>
                  </a:cubicBezTo>
                  <a:cubicBezTo>
                    <a:pt x="1930" y="2783"/>
                    <a:pt x="1930" y="2783"/>
                    <a:pt x="1930" y="2758"/>
                  </a:cubicBezTo>
                  <a:cubicBezTo>
                    <a:pt x="1930" y="2733"/>
                    <a:pt x="1930" y="2708"/>
                    <a:pt x="1955" y="2657"/>
                  </a:cubicBezTo>
                  <a:cubicBezTo>
                    <a:pt x="1955" y="2632"/>
                    <a:pt x="1955" y="2607"/>
                    <a:pt x="1955" y="2582"/>
                  </a:cubicBezTo>
                  <a:cubicBezTo>
                    <a:pt x="1955" y="2532"/>
                    <a:pt x="1955" y="2507"/>
                    <a:pt x="1955" y="2482"/>
                  </a:cubicBezTo>
                  <a:cubicBezTo>
                    <a:pt x="1955" y="2457"/>
                    <a:pt x="1955" y="2407"/>
                    <a:pt x="1955" y="2382"/>
                  </a:cubicBezTo>
                  <a:lnTo>
                    <a:pt x="1955" y="2382"/>
                  </a:lnTo>
                  <a:cubicBezTo>
                    <a:pt x="1955" y="2357"/>
                    <a:pt x="1955" y="2307"/>
                    <a:pt x="1955" y="2282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2"/>
            <p:cNvSpPr/>
            <p:nvPr/>
          </p:nvSpPr>
          <p:spPr>
            <a:xfrm>
              <a:off x="7705165" y="3714488"/>
              <a:ext cx="162173" cy="628017"/>
            </a:xfrm>
            <a:custGeom>
              <a:avLst/>
              <a:gdLst/>
              <a:ahLst/>
              <a:cxnLst/>
              <a:rect l="l" t="t" r="r" b="b"/>
              <a:pathLst>
                <a:path w="3961" h="15339" extrusionOk="0">
                  <a:moveTo>
                    <a:pt x="3108" y="1304"/>
                  </a:moveTo>
                  <a:lnTo>
                    <a:pt x="3108" y="11203"/>
                  </a:lnTo>
                  <a:cubicBezTo>
                    <a:pt x="3609" y="11930"/>
                    <a:pt x="3960" y="12807"/>
                    <a:pt x="3960" y="13584"/>
                  </a:cubicBezTo>
                  <a:cubicBezTo>
                    <a:pt x="3960" y="14838"/>
                    <a:pt x="3058" y="15339"/>
                    <a:pt x="1955" y="14712"/>
                  </a:cubicBezTo>
                  <a:cubicBezTo>
                    <a:pt x="877" y="14086"/>
                    <a:pt x="0" y="12557"/>
                    <a:pt x="0" y="11279"/>
                  </a:cubicBezTo>
                  <a:cubicBezTo>
                    <a:pt x="0" y="10502"/>
                    <a:pt x="326" y="3409"/>
                    <a:pt x="852" y="3284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2"/>
            <p:cNvSpPr/>
            <p:nvPr/>
          </p:nvSpPr>
          <p:spPr>
            <a:xfrm>
              <a:off x="7832413" y="3741142"/>
              <a:ext cx="46183" cy="432066"/>
            </a:xfrm>
            <a:custGeom>
              <a:avLst/>
              <a:gdLst/>
              <a:ahLst/>
              <a:cxnLst/>
              <a:rect l="l" t="t" r="r" b="b"/>
              <a:pathLst>
                <a:path w="1128" h="10553" extrusionOk="0">
                  <a:moveTo>
                    <a:pt x="0" y="653"/>
                  </a:moveTo>
                  <a:lnTo>
                    <a:pt x="1128" y="1"/>
                  </a:lnTo>
                  <a:lnTo>
                    <a:pt x="1103" y="9901"/>
                  </a:lnTo>
                  <a:lnTo>
                    <a:pt x="0" y="10552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7740048" y="3687794"/>
              <a:ext cx="138549" cy="80084"/>
            </a:xfrm>
            <a:custGeom>
              <a:avLst/>
              <a:gdLst/>
              <a:ahLst/>
              <a:cxnLst/>
              <a:rect l="l" t="t" r="r" b="b"/>
              <a:pathLst>
                <a:path w="3384" h="1956" extrusionOk="0">
                  <a:moveTo>
                    <a:pt x="0" y="652"/>
                  </a:moveTo>
                  <a:lnTo>
                    <a:pt x="1128" y="1"/>
                  </a:lnTo>
                  <a:lnTo>
                    <a:pt x="3384" y="1304"/>
                  </a:lnTo>
                  <a:lnTo>
                    <a:pt x="2256" y="1956"/>
                  </a:lnTo>
                  <a:close/>
                </a:path>
              </a:pathLst>
            </a:custGeom>
            <a:solidFill>
              <a:srgbClr val="BAC8D0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2"/>
            <p:cNvSpPr/>
            <p:nvPr/>
          </p:nvSpPr>
          <p:spPr>
            <a:xfrm>
              <a:off x="7676424" y="4220370"/>
              <a:ext cx="140637" cy="206268"/>
            </a:xfrm>
            <a:custGeom>
              <a:avLst/>
              <a:gdLst/>
              <a:ahLst/>
              <a:cxnLst/>
              <a:rect l="l" t="t" r="r" b="b"/>
              <a:pathLst>
                <a:path w="3435" h="5038" extrusionOk="0">
                  <a:moveTo>
                    <a:pt x="1730" y="552"/>
                  </a:moveTo>
                  <a:cubicBezTo>
                    <a:pt x="2657" y="1103"/>
                    <a:pt x="3434" y="2406"/>
                    <a:pt x="3434" y="3509"/>
                  </a:cubicBezTo>
                  <a:cubicBezTo>
                    <a:pt x="3434" y="4587"/>
                    <a:pt x="2657" y="5038"/>
                    <a:pt x="1705" y="4487"/>
                  </a:cubicBezTo>
                  <a:cubicBezTo>
                    <a:pt x="777" y="3935"/>
                    <a:pt x="1" y="2607"/>
                    <a:pt x="1" y="1529"/>
                  </a:cubicBezTo>
                  <a:cubicBezTo>
                    <a:pt x="1" y="451"/>
                    <a:pt x="777" y="0"/>
                    <a:pt x="1730" y="552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2"/>
            <p:cNvSpPr/>
            <p:nvPr/>
          </p:nvSpPr>
          <p:spPr>
            <a:xfrm>
              <a:off x="7696936" y="4207023"/>
              <a:ext cx="165244" cy="202174"/>
            </a:xfrm>
            <a:custGeom>
              <a:avLst/>
              <a:gdLst/>
              <a:ahLst/>
              <a:cxnLst/>
              <a:rect l="l" t="t" r="r" b="b"/>
              <a:pathLst>
                <a:path w="4036" h="4938" extrusionOk="0">
                  <a:moveTo>
                    <a:pt x="4036" y="3108"/>
                  </a:moveTo>
                  <a:cubicBezTo>
                    <a:pt x="4036" y="3083"/>
                    <a:pt x="4036" y="3058"/>
                    <a:pt x="4036" y="3033"/>
                  </a:cubicBezTo>
                  <a:cubicBezTo>
                    <a:pt x="4036" y="2983"/>
                    <a:pt x="4036" y="2958"/>
                    <a:pt x="4036" y="2933"/>
                  </a:cubicBezTo>
                  <a:cubicBezTo>
                    <a:pt x="4036" y="2908"/>
                    <a:pt x="4036" y="2883"/>
                    <a:pt x="4036" y="2858"/>
                  </a:cubicBezTo>
                  <a:cubicBezTo>
                    <a:pt x="4011" y="2833"/>
                    <a:pt x="4011" y="2808"/>
                    <a:pt x="4011" y="2757"/>
                  </a:cubicBezTo>
                  <a:cubicBezTo>
                    <a:pt x="4011" y="2757"/>
                    <a:pt x="4011" y="2757"/>
                    <a:pt x="4011" y="2757"/>
                  </a:cubicBezTo>
                  <a:cubicBezTo>
                    <a:pt x="4011" y="2757"/>
                    <a:pt x="4011" y="2757"/>
                    <a:pt x="4011" y="2757"/>
                  </a:cubicBezTo>
                  <a:cubicBezTo>
                    <a:pt x="4011" y="2732"/>
                    <a:pt x="4011" y="2707"/>
                    <a:pt x="3986" y="2682"/>
                  </a:cubicBezTo>
                  <a:cubicBezTo>
                    <a:pt x="3986" y="2657"/>
                    <a:pt x="3986" y="2632"/>
                    <a:pt x="3986" y="2582"/>
                  </a:cubicBezTo>
                  <a:cubicBezTo>
                    <a:pt x="3961" y="2557"/>
                    <a:pt x="3961" y="2532"/>
                    <a:pt x="3961" y="2507"/>
                  </a:cubicBezTo>
                  <a:cubicBezTo>
                    <a:pt x="3961" y="2482"/>
                    <a:pt x="3936" y="2432"/>
                    <a:pt x="3936" y="2407"/>
                  </a:cubicBezTo>
                  <a:cubicBezTo>
                    <a:pt x="3936" y="2381"/>
                    <a:pt x="3911" y="2356"/>
                    <a:pt x="3911" y="2331"/>
                  </a:cubicBezTo>
                  <a:cubicBezTo>
                    <a:pt x="3911" y="2331"/>
                    <a:pt x="3911" y="2331"/>
                    <a:pt x="3911" y="2331"/>
                  </a:cubicBezTo>
                  <a:cubicBezTo>
                    <a:pt x="3911" y="2331"/>
                    <a:pt x="3911" y="2331"/>
                    <a:pt x="3911" y="2331"/>
                  </a:cubicBezTo>
                  <a:cubicBezTo>
                    <a:pt x="3911" y="2281"/>
                    <a:pt x="3886" y="2256"/>
                    <a:pt x="3886" y="2231"/>
                  </a:cubicBezTo>
                  <a:cubicBezTo>
                    <a:pt x="3860" y="2206"/>
                    <a:pt x="3860" y="2181"/>
                    <a:pt x="3860" y="2156"/>
                  </a:cubicBezTo>
                  <a:cubicBezTo>
                    <a:pt x="3835" y="2131"/>
                    <a:pt x="3835" y="2081"/>
                    <a:pt x="3810" y="2056"/>
                  </a:cubicBezTo>
                  <a:cubicBezTo>
                    <a:pt x="3810" y="2031"/>
                    <a:pt x="3785" y="2006"/>
                    <a:pt x="3785" y="1980"/>
                  </a:cubicBezTo>
                  <a:cubicBezTo>
                    <a:pt x="3785" y="1955"/>
                    <a:pt x="3760" y="1930"/>
                    <a:pt x="3760" y="1905"/>
                  </a:cubicBezTo>
                  <a:cubicBezTo>
                    <a:pt x="3760" y="1905"/>
                    <a:pt x="3760" y="1905"/>
                    <a:pt x="3760" y="1905"/>
                  </a:cubicBezTo>
                  <a:cubicBezTo>
                    <a:pt x="3760" y="1905"/>
                    <a:pt x="3760" y="1905"/>
                    <a:pt x="3760" y="1905"/>
                  </a:cubicBezTo>
                  <a:cubicBezTo>
                    <a:pt x="3735" y="1880"/>
                    <a:pt x="3735" y="1855"/>
                    <a:pt x="3710" y="1805"/>
                  </a:cubicBezTo>
                  <a:cubicBezTo>
                    <a:pt x="3685" y="1780"/>
                    <a:pt x="3685" y="1755"/>
                    <a:pt x="3660" y="1730"/>
                  </a:cubicBezTo>
                  <a:cubicBezTo>
                    <a:pt x="3660" y="1680"/>
                    <a:pt x="3635" y="1655"/>
                    <a:pt x="3610" y="1630"/>
                  </a:cubicBezTo>
                  <a:cubicBezTo>
                    <a:pt x="3585" y="1579"/>
                    <a:pt x="3585" y="1554"/>
                    <a:pt x="3560" y="1504"/>
                  </a:cubicBezTo>
                  <a:cubicBezTo>
                    <a:pt x="3560" y="1504"/>
                    <a:pt x="3535" y="1504"/>
                    <a:pt x="3535" y="1504"/>
                  </a:cubicBezTo>
                  <a:cubicBezTo>
                    <a:pt x="3535" y="1479"/>
                    <a:pt x="3535" y="1479"/>
                    <a:pt x="3535" y="1479"/>
                  </a:cubicBezTo>
                  <a:cubicBezTo>
                    <a:pt x="3484" y="1404"/>
                    <a:pt x="3459" y="1329"/>
                    <a:pt x="3409" y="1279"/>
                  </a:cubicBezTo>
                  <a:cubicBezTo>
                    <a:pt x="3359" y="1229"/>
                    <a:pt x="3334" y="1153"/>
                    <a:pt x="3284" y="1103"/>
                  </a:cubicBezTo>
                  <a:cubicBezTo>
                    <a:pt x="3259" y="1078"/>
                    <a:pt x="3234" y="1053"/>
                    <a:pt x="3209" y="1003"/>
                  </a:cubicBezTo>
                  <a:cubicBezTo>
                    <a:pt x="3209" y="978"/>
                    <a:pt x="3184" y="953"/>
                    <a:pt x="3159" y="928"/>
                  </a:cubicBezTo>
                  <a:cubicBezTo>
                    <a:pt x="3134" y="903"/>
                    <a:pt x="3109" y="878"/>
                    <a:pt x="3083" y="853"/>
                  </a:cubicBezTo>
                  <a:cubicBezTo>
                    <a:pt x="3058" y="828"/>
                    <a:pt x="3033" y="803"/>
                    <a:pt x="3008" y="777"/>
                  </a:cubicBezTo>
                  <a:cubicBezTo>
                    <a:pt x="3008" y="777"/>
                    <a:pt x="3008" y="777"/>
                    <a:pt x="3008" y="777"/>
                  </a:cubicBezTo>
                  <a:cubicBezTo>
                    <a:pt x="3008" y="777"/>
                    <a:pt x="3008" y="752"/>
                    <a:pt x="3008" y="752"/>
                  </a:cubicBezTo>
                  <a:cubicBezTo>
                    <a:pt x="2983" y="752"/>
                    <a:pt x="2958" y="727"/>
                    <a:pt x="2958" y="702"/>
                  </a:cubicBezTo>
                  <a:cubicBezTo>
                    <a:pt x="2933" y="677"/>
                    <a:pt x="2908" y="652"/>
                    <a:pt x="2883" y="627"/>
                  </a:cubicBezTo>
                  <a:cubicBezTo>
                    <a:pt x="2858" y="602"/>
                    <a:pt x="2833" y="602"/>
                    <a:pt x="2808" y="577"/>
                  </a:cubicBezTo>
                  <a:cubicBezTo>
                    <a:pt x="2783" y="552"/>
                    <a:pt x="2758" y="527"/>
                    <a:pt x="2733" y="502"/>
                  </a:cubicBezTo>
                  <a:cubicBezTo>
                    <a:pt x="2708" y="502"/>
                    <a:pt x="2708" y="477"/>
                    <a:pt x="2682" y="477"/>
                  </a:cubicBezTo>
                  <a:cubicBezTo>
                    <a:pt x="2682" y="477"/>
                    <a:pt x="2682" y="477"/>
                    <a:pt x="2682" y="452"/>
                  </a:cubicBezTo>
                  <a:cubicBezTo>
                    <a:pt x="2657" y="452"/>
                    <a:pt x="2657" y="452"/>
                    <a:pt x="2657" y="427"/>
                  </a:cubicBezTo>
                  <a:cubicBezTo>
                    <a:pt x="2632" y="427"/>
                    <a:pt x="2607" y="402"/>
                    <a:pt x="2582" y="376"/>
                  </a:cubicBezTo>
                  <a:cubicBezTo>
                    <a:pt x="2557" y="351"/>
                    <a:pt x="2532" y="351"/>
                    <a:pt x="2507" y="326"/>
                  </a:cubicBezTo>
                  <a:cubicBezTo>
                    <a:pt x="2482" y="301"/>
                    <a:pt x="2457" y="301"/>
                    <a:pt x="2432" y="276"/>
                  </a:cubicBezTo>
                  <a:cubicBezTo>
                    <a:pt x="2407" y="276"/>
                    <a:pt x="2382" y="251"/>
                    <a:pt x="2357" y="226"/>
                  </a:cubicBezTo>
                  <a:cubicBezTo>
                    <a:pt x="2357" y="226"/>
                    <a:pt x="2332" y="226"/>
                    <a:pt x="2332" y="226"/>
                  </a:cubicBezTo>
                  <a:cubicBezTo>
                    <a:pt x="2332" y="226"/>
                    <a:pt x="2307" y="201"/>
                    <a:pt x="2281" y="201"/>
                  </a:cubicBezTo>
                  <a:cubicBezTo>
                    <a:pt x="2256" y="176"/>
                    <a:pt x="2231" y="176"/>
                    <a:pt x="2206" y="151"/>
                  </a:cubicBezTo>
                  <a:cubicBezTo>
                    <a:pt x="2181" y="151"/>
                    <a:pt x="2156" y="126"/>
                    <a:pt x="2156" y="126"/>
                  </a:cubicBezTo>
                  <a:cubicBezTo>
                    <a:pt x="2131" y="126"/>
                    <a:pt x="2106" y="101"/>
                    <a:pt x="2081" y="101"/>
                  </a:cubicBezTo>
                  <a:cubicBezTo>
                    <a:pt x="2056" y="76"/>
                    <a:pt x="2031" y="76"/>
                    <a:pt x="2006" y="76"/>
                  </a:cubicBezTo>
                  <a:cubicBezTo>
                    <a:pt x="2006" y="76"/>
                    <a:pt x="2006" y="76"/>
                    <a:pt x="1981" y="76"/>
                  </a:cubicBezTo>
                  <a:cubicBezTo>
                    <a:pt x="1981" y="76"/>
                    <a:pt x="1981" y="76"/>
                    <a:pt x="1981" y="76"/>
                  </a:cubicBezTo>
                  <a:cubicBezTo>
                    <a:pt x="1981" y="51"/>
                    <a:pt x="1956" y="51"/>
                    <a:pt x="1931" y="51"/>
                  </a:cubicBezTo>
                  <a:cubicBezTo>
                    <a:pt x="1906" y="51"/>
                    <a:pt x="1880" y="26"/>
                    <a:pt x="1855" y="26"/>
                  </a:cubicBezTo>
                  <a:cubicBezTo>
                    <a:pt x="1855" y="26"/>
                    <a:pt x="1830" y="26"/>
                    <a:pt x="1805" y="26"/>
                  </a:cubicBezTo>
                  <a:cubicBezTo>
                    <a:pt x="1780" y="0"/>
                    <a:pt x="1755" y="0"/>
                    <a:pt x="1730" y="0"/>
                  </a:cubicBezTo>
                  <a:cubicBezTo>
                    <a:pt x="1705" y="0"/>
                    <a:pt x="1680" y="0"/>
                    <a:pt x="1680" y="0"/>
                  </a:cubicBezTo>
                  <a:cubicBezTo>
                    <a:pt x="1680" y="0"/>
                    <a:pt x="1655" y="0"/>
                    <a:pt x="1655" y="0"/>
                  </a:cubicBezTo>
                  <a:cubicBezTo>
                    <a:pt x="1655" y="0"/>
                    <a:pt x="1655" y="0"/>
                    <a:pt x="1655" y="0"/>
                  </a:cubicBezTo>
                  <a:cubicBezTo>
                    <a:pt x="1630" y="0"/>
                    <a:pt x="1580" y="0"/>
                    <a:pt x="1555" y="0"/>
                  </a:cubicBezTo>
                  <a:cubicBezTo>
                    <a:pt x="1530" y="0"/>
                    <a:pt x="1505" y="0"/>
                    <a:pt x="1479" y="0"/>
                  </a:cubicBezTo>
                  <a:cubicBezTo>
                    <a:pt x="1454" y="0"/>
                    <a:pt x="1404" y="0"/>
                    <a:pt x="1379" y="0"/>
                  </a:cubicBezTo>
                  <a:cubicBezTo>
                    <a:pt x="1379" y="0"/>
                    <a:pt x="1379" y="0"/>
                    <a:pt x="1379" y="0"/>
                  </a:cubicBezTo>
                  <a:lnTo>
                    <a:pt x="1379" y="0"/>
                  </a:lnTo>
                  <a:cubicBezTo>
                    <a:pt x="1329" y="26"/>
                    <a:pt x="1304" y="26"/>
                    <a:pt x="1254" y="51"/>
                  </a:cubicBezTo>
                  <a:cubicBezTo>
                    <a:pt x="1204" y="51"/>
                    <a:pt x="1154" y="76"/>
                    <a:pt x="1129" y="101"/>
                  </a:cubicBezTo>
                  <a:lnTo>
                    <a:pt x="1" y="752"/>
                  </a:lnTo>
                  <a:cubicBezTo>
                    <a:pt x="76" y="702"/>
                    <a:pt x="176" y="677"/>
                    <a:pt x="251" y="652"/>
                  </a:cubicBezTo>
                  <a:cubicBezTo>
                    <a:pt x="251" y="652"/>
                    <a:pt x="251" y="652"/>
                    <a:pt x="251" y="652"/>
                  </a:cubicBezTo>
                  <a:cubicBezTo>
                    <a:pt x="352" y="652"/>
                    <a:pt x="452" y="627"/>
                    <a:pt x="552" y="652"/>
                  </a:cubicBezTo>
                  <a:cubicBezTo>
                    <a:pt x="552" y="652"/>
                    <a:pt x="552" y="652"/>
                    <a:pt x="552" y="652"/>
                  </a:cubicBezTo>
                  <a:cubicBezTo>
                    <a:pt x="652" y="652"/>
                    <a:pt x="753" y="677"/>
                    <a:pt x="878" y="702"/>
                  </a:cubicBezTo>
                  <a:cubicBezTo>
                    <a:pt x="878" y="702"/>
                    <a:pt x="878" y="702"/>
                    <a:pt x="878" y="727"/>
                  </a:cubicBezTo>
                  <a:cubicBezTo>
                    <a:pt x="978" y="752"/>
                    <a:pt x="1104" y="803"/>
                    <a:pt x="1229" y="878"/>
                  </a:cubicBezTo>
                  <a:cubicBezTo>
                    <a:pt x="1329" y="953"/>
                    <a:pt x="1454" y="1028"/>
                    <a:pt x="1555" y="1103"/>
                  </a:cubicBezTo>
                  <a:cubicBezTo>
                    <a:pt x="1555" y="1103"/>
                    <a:pt x="1580" y="1103"/>
                    <a:pt x="1580" y="1128"/>
                  </a:cubicBezTo>
                  <a:cubicBezTo>
                    <a:pt x="1680" y="1204"/>
                    <a:pt x="1780" y="1304"/>
                    <a:pt x="1880" y="1404"/>
                  </a:cubicBezTo>
                  <a:cubicBezTo>
                    <a:pt x="1880" y="1404"/>
                    <a:pt x="1880" y="1404"/>
                    <a:pt x="1880" y="1404"/>
                  </a:cubicBezTo>
                  <a:cubicBezTo>
                    <a:pt x="2081" y="1630"/>
                    <a:pt x="2281" y="1880"/>
                    <a:pt x="2432" y="2131"/>
                  </a:cubicBezTo>
                  <a:cubicBezTo>
                    <a:pt x="2432" y="2156"/>
                    <a:pt x="2432" y="2156"/>
                    <a:pt x="2432" y="2156"/>
                  </a:cubicBezTo>
                  <a:cubicBezTo>
                    <a:pt x="2507" y="2281"/>
                    <a:pt x="2582" y="2432"/>
                    <a:pt x="2632" y="2557"/>
                  </a:cubicBezTo>
                  <a:cubicBezTo>
                    <a:pt x="2632" y="2557"/>
                    <a:pt x="2632" y="2557"/>
                    <a:pt x="2632" y="2557"/>
                  </a:cubicBezTo>
                  <a:cubicBezTo>
                    <a:pt x="2708" y="2707"/>
                    <a:pt x="2758" y="2833"/>
                    <a:pt x="2808" y="2983"/>
                  </a:cubicBezTo>
                  <a:cubicBezTo>
                    <a:pt x="2808" y="2983"/>
                    <a:pt x="2808" y="2983"/>
                    <a:pt x="2808" y="2983"/>
                  </a:cubicBezTo>
                  <a:cubicBezTo>
                    <a:pt x="2833" y="3133"/>
                    <a:pt x="2883" y="3284"/>
                    <a:pt x="2883" y="3409"/>
                  </a:cubicBezTo>
                  <a:cubicBezTo>
                    <a:pt x="2883" y="3409"/>
                    <a:pt x="2883" y="3409"/>
                    <a:pt x="2883" y="3409"/>
                  </a:cubicBezTo>
                  <a:cubicBezTo>
                    <a:pt x="2908" y="3559"/>
                    <a:pt x="2933" y="3685"/>
                    <a:pt x="2933" y="3835"/>
                  </a:cubicBezTo>
                  <a:cubicBezTo>
                    <a:pt x="2933" y="3960"/>
                    <a:pt x="2908" y="4086"/>
                    <a:pt x="2883" y="4211"/>
                  </a:cubicBezTo>
                  <a:cubicBezTo>
                    <a:pt x="2883" y="4211"/>
                    <a:pt x="2883" y="4211"/>
                    <a:pt x="2883" y="4211"/>
                  </a:cubicBezTo>
                  <a:cubicBezTo>
                    <a:pt x="2858" y="4311"/>
                    <a:pt x="2833" y="4412"/>
                    <a:pt x="2783" y="4512"/>
                  </a:cubicBezTo>
                  <a:cubicBezTo>
                    <a:pt x="2783" y="4512"/>
                    <a:pt x="2783" y="4512"/>
                    <a:pt x="2783" y="4512"/>
                  </a:cubicBezTo>
                  <a:cubicBezTo>
                    <a:pt x="2758" y="4587"/>
                    <a:pt x="2708" y="4662"/>
                    <a:pt x="2657" y="4712"/>
                  </a:cubicBezTo>
                  <a:cubicBezTo>
                    <a:pt x="2657" y="4737"/>
                    <a:pt x="2632" y="4762"/>
                    <a:pt x="2607" y="4762"/>
                  </a:cubicBezTo>
                  <a:cubicBezTo>
                    <a:pt x="2557" y="4838"/>
                    <a:pt x="2507" y="4888"/>
                    <a:pt x="2432" y="4938"/>
                  </a:cubicBezTo>
                  <a:lnTo>
                    <a:pt x="3535" y="4286"/>
                  </a:lnTo>
                  <a:cubicBezTo>
                    <a:pt x="3610" y="4236"/>
                    <a:pt x="3685" y="4186"/>
                    <a:pt x="3735" y="4136"/>
                  </a:cubicBezTo>
                  <a:cubicBezTo>
                    <a:pt x="3760" y="4111"/>
                    <a:pt x="3760" y="4086"/>
                    <a:pt x="3785" y="4061"/>
                  </a:cubicBezTo>
                  <a:cubicBezTo>
                    <a:pt x="3810" y="4036"/>
                    <a:pt x="3835" y="4011"/>
                    <a:pt x="3835" y="3985"/>
                  </a:cubicBezTo>
                  <a:cubicBezTo>
                    <a:pt x="3860" y="3960"/>
                    <a:pt x="3886" y="3910"/>
                    <a:pt x="3911" y="3885"/>
                  </a:cubicBezTo>
                  <a:lnTo>
                    <a:pt x="3911" y="3860"/>
                  </a:lnTo>
                  <a:cubicBezTo>
                    <a:pt x="3911" y="3860"/>
                    <a:pt x="3911" y="3860"/>
                    <a:pt x="3911" y="3860"/>
                  </a:cubicBezTo>
                  <a:cubicBezTo>
                    <a:pt x="3936" y="3835"/>
                    <a:pt x="3936" y="3810"/>
                    <a:pt x="3936" y="3785"/>
                  </a:cubicBezTo>
                  <a:cubicBezTo>
                    <a:pt x="3961" y="3735"/>
                    <a:pt x="3961" y="3710"/>
                    <a:pt x="3986" y="3685"/>
                  </a:cubicBezTo>
                  <a:cubicBezTo>
                    <a:pt x="3986" y="3660"/>
                    <a:pt x="3986" y="3635"/>
                    <a:pt x="4011" y="3610"/>
                  </a:cubicBezTo>
                  <a:cubicBezTo>
                    <a:pt x="4011" y="3584"/>
                    <a:pt x="4011" y="3584"/>
                    <a:pt x="4011" y="3559"/>
                  </a:cubicBezTo>
                  <a:cubicBezTo>
                    <a:pt x="4011" y="3559"/>
                    <a:pt x="4011" y="3559"/>
                    <a:pt x="4011" y="3559"/>
                  </a:cubicBezTo>
                  <a:cubicBezTo>
                    <a:pt x="4011" y="3534"/>
                    <a:pt x="4011" y="3534"/>
                    <a:pt x="4011" y="3509"/>
                  </a:cubicBezTo>
                  <a:cubicBezTo>
                    <a:pt x="4011" y="3484"/>
                    <a:pt x="4036" y="3459"/>
                    <a:pt x="4036" y="3434"/>
                  </a:cubicBezTo>
                  <a:cubicBezTo>
                    <a:pt x="4036" y="3409"/>
                    <a:pt x="4036" y="3384"/>
                    <a:pt x="4036" y="3359"/>
                  </a:cubicBezTo>
                  <a:cubicBezTo>
                    <a:pt x="4036" y="3334"/>
                    <a:pt x="4036" y="3309"/>
                    <a:pt x="4036" y="3259"/>
                  </a:cubicBezTo>
                  <a:cubicBezTo>
                    <a:pt x="4036" y="3234"/>
                    <a:pt x="4036" y="3209"/>
                    <a:pt x="4036" y="3183"/>
                  </a:cubicBezTo>
                  <a:lnTo>
                    <a:pt x="4036" y="3183"/>
                  </a:lnTo>
                  <a:cubicBezTo>
                    <a:pt x="4036" y="3158"/>
                    <a:pt x="4036" y="3133"/>
                    <a:pt x="4036" y="3108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2"/>
            <p:cNvSpPr/>
            <p:nvPr/>
          </p:nvSpPr>
          <p:spPr>
            <a:xfrm>
              <a:off x="7632288" y="4132099"/>
              <a:ext cx="53430" cy="29806"/>
            </a:xfrm>
            <a:custGeom>
              <a:avLst/>
              <a:gdLst/>
              <a:ahLst/>
              <a:cxnLst/>
              <a:rect l="l" t="t" r="r" b="b"/>
              <a:pathLst>
                <a:path w="1305" h="728" extrusionOk="0">
                  <a:moveTo>
                    <a:pt x="1" y="728"/>
                  </a:moveTo>
                  <a:lnTo>
                    <a:pt x="1129" y="76"/>
                  </a:lnTo>
                  <a:cubicBezTo>
                    <a:pt x="1179" y="51"/>
                    <a:pt x="1229" y="26"/>
                    <a:pt x="1304" y="1"/>
                  </a:cubicBezTo>
                  <a:lnTo>
                    <a:pt x="176" y="653"/>
                  </a:lnTo>
                  <a:cubicBezTo>
                    <a:pt x="126" y="678"/>
                    <a:pt x="76" y="703"/>
                    <a:pt x="1" y="728"/>
                  </a:cubicBezTo>
                  <a:close/>
                </a:path>
              </a:pathLst>
            </a:custGeom>
            <a:solidFill>
              <a:srgbClr val="70797D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2"/>
            <p:cNvSpPr/>
            <p:nvPr/>
          </p:nvSpPr>
          <p:spPr>
            <a:xfrm>
              <a:off x="7639494" y="4131075"/>
              <a:ext cx="50318" cy="27759"/>
            </a:xfrm>
            <a:custGeom>
              <a:avLst/>
              <a:gdLst/>
              <a:ahLst/>
              <a:cxnLst/>
              <a:rect l="l" t="t" r="r" b="b"/>
              <a:pathLst>
                <a:path w="1229" h="678" extrusionOk="0">
                  <a:moveTo>
                    <a:pt x="0" y="678"/>
                  </a:moveTo>
                  <a:lnTo>
                    <a:pt x="1128" y="26"/>
                  </a:lnTo>
                  <a:cubicBezTo>
                    <a:pt x="1153" y="1"/>
                    <a:pt x="1203" y="1"/>
                    <a:pt x="1228" y="1"/>
                  </a:cubicBezTo>
                  <a:lnTo>
                    <a:pt x="126" y="652"/>
                  </a:lnTo>
                  <a:cubicBezTo>
                    <a:pt x="75" y="652"/>
                    <a:pt x="50" y="652"/>
                    <a:pt x="0" y="678"/>
                  </a:cubicBezTo>
                  <a:close/>
                </a:path>
              </a:pathLst>
            </a:custGeom>
            <a:solidFill>
              <a:srgbClr val="757D82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2"/>
            <p:cNvSpPr/>
            <p:nvPr/>
          </p:nvSpPr>
          <p:spPr>
            <a:xfrm>
              <a:off x="7736977" y="4184464"/>
              <a:ext cx="80084" cy="174456"/>
            </a:xfrm>
            <a:custGeom>
              <a:avLst/>
              <a:gdLst/>
              <a:ahLst/>
              <a:cxnLst/>
              <a:rect l="l" t="t" r="r" b="b"/>
              <a:pathLst>
                <a:path w="1956" h="4261" extrusionOk="0">
                  <a:moveTo>
                    <a:pt x="1955" y="2256"/>
                  </a:moveTo>
                  <a:cubicBezTo>
                    <a:pt x="1955" y="2231"/>
                    <a:pt x="1955" y="2206"/>
                    <a:pt x="1955" y="2156"/>
                  </a:cubicBezTo>
                  <a:cubicBezTo>
                    <a:pt x="1955" y="2130"/>
                    <a:pt x="1955" y="2105"/>
                    <a:pt x="1930" y="2080"/>
                  </a:cubicBezTo>
                  <a:cubicBezTo>
                    <a:pt x="1930" y="2080"/>
                    <a:pt x="1930" y="2055"/>
                    <a:pt x="1930" y="2055"/>
                  </a:cubicBezTo>
                  <a:cubicBezTo>
                    <a:pt x="1930" y="2055"/>
                    <a:pt x="1930" y="2055"/>
                    <a:pt x="1930" y="2055"/>
                  </a:cubicBezTo>
                  <a:cubicBezTo>
                    <a:pt x="1930" y="2030"/>
                    <a:pt x="1930" y="2005"/>
                    <a:pt x="1930" y="1980"/>
                  </a:cubicBezTo>
                  <a:cubicBezTo>
                    <a:pt x="1930" y="1930"/>
                    <a:pt x="1930" y="1905"/>
                    <a:pt x="1905" y="1880"/>
                  </a:cubicBezTo>
                  <a:cubicBezTo>
                    <a:pt x="1905" y="1855"/>
                    <a:pt x="1905" y="1805"/>
                    <a:pt x="1905" y="1780"/>
                  </a:cubicBezTo>
                  <a:cubicBezTo>
                    <a:pt x="1905" y="1780"/>
                    <a:pt x="1905" y="1755"/>
                    <a:pt x="1905" y="1755"/>
                  </a:cubicBezTo>
                  <a:lnTo>
                    <a:pt x="1905" y="1755"/>
                  </a:lnTo>
                  <a:cubicBezTo>
                    <a:pt x="1880" y="1729"/>
                    <a:pt x="1880" y="1704"/>
                    <a:pt x="1880" y="1679"/>
                  </a:cubicBezTo>
                  <a:cubicBezTo>
                    <a:pt x="1880" y="1629"/>
                    <a:pt x="1855" y="1604"/>
                    <a:pt x="1855" y="1579"/>
                  </a:cubicBezTo>
                  <a:cubicBezTo>
                    <a:pt x="1855" y="1529"/>
                    <a:pt x="1830" y="1504"/>
                    <a:pt x="1830" y="1454"/>
                  </a:cubicBezTo>
                  <a:cubicBezTo>
                    <a:pt x="1830" y="1454"/>
                    <a:pt x="1830" y="1454"/>
                    <a:pt x="1830" y="1454"/>
                  </a:cubicBezTo>
                  <a:cubicBezTo>
                    <a:pt x="1830" y="1454"/>
                    <a:pt x="1830" y="1454"/>
                    <a:pt x="1830" y="1454"/>
                  </a:cubicBezTo>
                  <a:cubicBezTo>
                    <a:pt x="1805" y="1429"/>
                    <a:pt x="1805" y="1379"/>
                    <a:pt x="1805" y="1354"/>
                  </a:cubicBezTo>
                  <a:cubicBezTo>
                    <a:pt x="1780" y="1328"/>
                    <a:pt x="1780" y="1303"/>
                    <a:pt x="1755" y="1253"/>
                  </a:cubicBezTo>
                  <a:cubicBezTo>
                    <a:pt x="1755" y="1228"/>
                    <a:pt x="1730" y="1178"/>
                    <a:pt x="1730" y="1153"/>
                  </a:cubicBezTo>
                  <a:cubicBezTo>
                    <a:pt x="1730" y="1153"/>
                    <a:pt x="1730" y="1153"/>
                    <a:pt x="1730" y="1153"/>
                  </a:cubicBezTo>
                  <a:cubicBezTo>
                    <a:pt x="1730" y="1153"/>
                    <a:pt x="1730" y="1153"/>
                    <a:pt x="1730" y="1153"/>
                  </a:cubicBezTo>
                  <a:cubicBezTo>
                    <a:pt x="1704" y="1103"/>
                    <a:pt x="1704" y="1078"/>
                    <a:pt x="1679" y="1053"/>
                  </a:cubicBezTo>
                  <a:cubicBezTo>
                    <a:pt x="1679" y="1028"/>
                    <a:pt x="1654" y="1003"/>
                    <a:pt x="1654" y="953"/>
                  </a:cubicBezTo>
                  <a:cubicBezTo>
                    <a:pt x="1629" y="927"/>
                    <a:pt x="1629" y="902"/>
                    <a:pt x="1604" y="877"/>
                  </a:cubicBezTo>
                  <a:cubicBezTo>
                    <a:pt x="1604" y="852"/>
                    <a:pt x="1604" y="852"/>
                    <a:pt x="1604" y="852"/>
                  </a:cubicBezTo>
                  <a:lnTo>
                    <a:pt x="1604" y="827"/>
                  </a:lnTo>
                  <a:cubicBezTo>
                    <a:pt x="1579" y="827"/>
                    <a:pt x="1579" y="802"/>
                    <a:pt x="1579" y="777"/>
                  </a:cubicBezTo>
                  <a:cubicBezTo>
                    <a:pt x="1554" y="752"/>
                    <a:pt x="1529" y="702"/>
                    <a:pt x="1529" y="677"/>
                  </a:cubicBezTo>
                  <a:cubicBezTo>
                    <a:pt x="1504" y="627"/>
                    <a:pt x="1479" y="602"/>
                    <a:pt x="1454" y="551"/>
                  </a:cubicBezTo>
                  <a:lnTo>
                    <a:pt x="1454" y="551"/>
                  </a:lnTo>
                  <a:cubicBezTo>
                    <a:pt x="1454" y="551"/>
                    <a:pt x="1454" y="551"/>
                    <a:pt x="1454" y="526"/>
                  </a:cubicBezTo>
                  <a:cubicBezTo>
                    <a:pt x="1429" y="476"/>
                    <a:pt x="1404" y="426"/>
                    <a:pt x="1354" y="376"/>
                  </a:cubicBezTo>
                  <a:cubicBezTo>
                    <a:pt x="1354" y="376"/>
                    <a:pt x="1329" y="351"/>
                    <a:pt x="1329" y="326"/>
                  </a:cubicBezTo>
                  <a:cubicBezTo>
                    <a:pt x="1303" y="276"/>
                    <a:pt x="1278" y="226"/>
                    <a:pt x="1253" y="201"/>
                  </a:cubicBezTo>
                  <a:cubicBezTo>
                    <a:pt x="1228" y="176"/>
                    <a:pt x="1203" y="150"/>
                    <a:pt x="1203" y="125"/>
                  </a:cubicBezTo>
                  <a:cubicBezTo>
                    <a:pt x="1178" y="75"/>
                    <a:pt x="1128" y="25"/>
                    <a:pt x="1103" y="0"/>
                  </a:cubicBezTo>
                  <a:lnTo>
                    <a:pt x="0" y="627"/>
                  </a:lnTo>
                  <a:cubicBezTo>
                    <a:pt x="25" y="702"/>
                    <a:pt x="75" y="777"/>
                    <a:pt x="126" y="852"/>
                  </a:cubicBezTo>
                  <a:cubicBezTo>
                    <a:pt x="151" y="877"/>
                    <a:pt x="176" y="927"/>
                    <a:pt x="201" y="978"/>
                  </a:cubicBezTo>
                  <a:cubicBezTo>
                    <a:pt x="251" y="1053"/>
                    <a:pt x="301" y="1103"/>
                    <a:pt x="326" y="1178"/>
                  </a:cubicBezTo>
                  <a:cubicBezTo>
                    <a:pt x="326" y="1178"/>
                    <a:pt x="326" y="1203"/>
                    <a:pt x="351" y="1203"/>
                  </a:cubicBezTo>
                  <a:cubicBezTo>
                    <a:pt x="401" y="1303"/>
                    <a:pt x="426" y="1379"/>
                    <a:pt x="476" y="1479"/>
                  </a:cubicBezTo>
                  <a:lnTo>
                    <a:pt x="476" y="1504"/>
                  </a:lnTo>
                  <a:cubicBezTo>
                    <a:pt x="527" y="1604"/>
                    <a:pt x="577" y="1679"/>
                    <a:pt x="602" y="1780"/>
                  </a:cubicBezTo>
                  <a:cubicBezTo>
                    <a:pt x="602" y="1780"/>
                    <a:pt x="602" y="1805"/>
                    <a:pt x="602" y="1805"/>
                  </a:cubicBezTo>
                  <a:cubicBezTo>
                    <a:pt x="652" y="1905"/>
                    <a:pt x="677" y="2005"/>
                    <a:pt x="702" y="2105"/>
                  </a:cubicBezTo>
                  <a:lnTo>
                    <a:pt x="702" y="2105"/>
                  </a:lnTo>
                  <a:cubicBezTo>
                    <a:pt x="727" y="2206"/>
                    <a:pt x="752" y="2306"/>
                    <a:pt x="777" y="2406"/>
                  </a:cubicBezTo>
                  <a:cubicBezTo>
                    <a:pt x="777" y="2406"/>
                    <a:pt x="777" y="2406"/>
                    <a:pt x="777" y="2406"/>
                  </a:cubicBezTo>
                  <a:cubicBezTo>
                    <a:pt x="802" y="2506"/>
                    <a:pt x="802" y="2607"/>
                    <a:pt x="827" y="2707"/>
                  </a:cubicBezTo>
                  <a:cubicBezTo>
                    <a:pt x="827" y="2707"/>
                    <a:pt x="827" y="2707"/>
                    <a:pt x="827" y="2707"/>
                  </a:cubicBezTo>
                  <a:cubicBezTo>
                    <a:pt x="827" y="2807"/>
                    <a:pt x="827" y="2907"/>
                    <a:pt x="827" y="3008"/>
                  </a:cubicBezTo>
                  <a:cubicBezTo>
                    <a:pt x="827" y="3158"/>
                    <a:pt x="827" y="3308"/>
                    <a:pt x="802" y="3434"/>
                  </a:cubicBezTo>
                  <a:cubicBezTo>
                    <a:pt x="802" y="3434"/>
                    <a:pt x="802" y="3434"/>
                    <a:pt x="802" y="3434"/>
                  </a:cubicBezTo>
                  <a:cubicBezTo>
                    <a:pt x="777" y="3559"/>
                    <a:pt x="727" y="3684"/>
                    <a:pt x="677" y="3785"/>
                  </a:cubicBezTo>
                  <a:cubicBezTo>
                    <a:pt x="677" y="3785"/>
                    <a:pt x="677" y="3785"/>
                    <a:pt x="677" y="3785"/>
                  </a:cubicBezTo>
                  <a:cubicBezTo>
                    <a:pt x="627" y="3885"/>
                    <a:pt x="577" y="3960"/>
                    <a:pt x="527" y="4035"/>
                  </a:cubicBezTo>
                  <a:cubicBezTo>
                    <a:pt x="501" y="4035"/>
                    <a:pt x="501" y="4060"/>
                    <a:pt x="476" y="4085"/>
                  </a:cubicBezTo>
                  <a:cubicBezTo>
                    <a:pt x="401" y="4161"/>
                    <a:pt x="351" y="4236"/>
                    <a:pt x="251" y="4261"/>
                  </a:cubicBezTo>
                  <a:lnTo>
                    <a:pt x="1379" y="3634"/>
                  </a:lnTo>
                  <a:cubicBezTo>
                    <a:pt x="1454" y="3584"/>
                    <a:pt x="1529" y="3509"/>
                    <a:pt x="1604" y="3434"/>
                  </a:cubicBezTo>
                  <a:cubicBezTo>
                    <a:pt x="1604" y="3434"/>
                    <a:pt x="1629" y="3409"/>
                    <a:pt x="1654" y="3384"/>
                  </a:cubicBezTo>
                  <a:cubicBezTo>
                    <a:pt x="1679" y="3359"/>
                    <a:pt x="1704" y="3308"/>
                    <a:pt x="1730" y="3283"/>
                  </a:cubicBezTo>
                  <a:cubicBezTo>
                    <a:pt x="1755" y="3233"/>
                    <a:pt x="1780" y="3208"/>
                    <a:pt x="1805" y="3158"/>
                  </a:cubicBezTo>
                  <a:cubicBezTo>
                    <a:pt x="1805" y="3158"/>
                    <a:pt x="1805" y="3158"/>
                    <a:pt x="1805" y="3158"/>
                  </a:cubicBezTo>
                  <a:cubicBezTo>
                    <a:pt x="1805" y="3133"/>
                    <a:pt x="1805" y="3133"/>
                    <a:pt x="1805" y="3133"/>
                  </a:cubicBezTo>
                  <a:cubicBezTo>
                    <a:pt x="1805" y="3108"/>
                    <a:pt x="1830" y="3083"/>
                    <a:pt x="1830" y="3033"/>
                  </a:cubicBezTo>
                  <a:cubicBezTo>
                    <a:pt x="1855" y="3008"/>
                    <a:pt x="1855" y="2983"/>
                    <a:pt x="1880" y="2932"/>
                  </a:cubicBezTo>
                  <a:cubicBezTo>
                    <a:pt x="1880" y="2907"/>
                    <a:pt x="1905" y="2857"/>
                    <a:pt x="1905" y="2832"/>
                  </a:cubicBezTo>
                  <a:cubicBezTo>
                    <a:pt x="1905" y="2832"/>
                    <a:pt x="1905" y="2807"/>
                    <a:pt x="1905" y="2782"/>
                  </a:cubicBezTo>
                  <a:cubicBezTo>
                    <a:pt x="1905" y="2782"/>
                    <a:pt x="1905" y="2782"/>
                    <a:pt x="1905" y="2782"/>
                  </a:cubicBezTo>
                  <a:cubicBezTo>
                    <a:pt x="1905" y="2757"/>
                    <a:pt x="1930" y="2757"/>
                    <a:pt x="1930" y="2732"/>
                  </a:cubicBezTo>
                  <a:cubicBezTo>
                    <a:pt x="1930" y="2707"/>
                    <a:pt x="1930" y="2682"/>
                    <a:pt x="1930" y="2632"/>
                  </a:cubicBezTo>
                  <a:cubicBezTo>
                    <a:pt x="1930" y="2607"/>
                    <a:pt x="1955" y="2582"/>
                    <a:pt x="1955" y="2557"/>
                  </a:cubicBezTo>
                  <a:cubicBezTo>
                    <a:pt x="1955" y="2506"/>
                    <a:pt x="1955" y="2481"/>
                    <a:pt x="1955" y="2456"/>
                  </a:cubicBezTo>
                  <a:cubicBezTo>
                    <a:pt x="1955" y="2431"/>
                    <a:pt x="1955" y="2381"/>
                    <a:pt x="1955" y="2356"/>
                  </a:cubicBezTo>
                  <a:lnTo>
                    <a:pt x="1955" y="2356"/>
                  </a:lnTo>
                  <a:cubicBezTo>
                    <a:pt x="1955" y="2331"/>
                    <a:pt x="1955" y="2281"/>
                    <a:pt x="1955" y="225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2"/>
            <p:cNvSpPr/>
            <p:nvPr/>
          </p:nvSpPr>
          <p:spPr>
            <a:xfrm>
              <a:off x="7608706" y="3751418"/>
              <a:ext cx="163197" cy="628058"/>
            </a:xfrm>
            <a:custGeom>
              <a:avLst/>
              <a:gdLst/>
              <a:ahLst/>
              <a:cxnLst/>
              <a:rect l="l" t="t" r="r" b="b"/>
              <a:pathLst>
                <a:path w="3986" h="15340" extrusionOk="0">
                  <a:moveTo>
                    <a:pt x="3133" y="1304"/>
                  </a:moveTo>
                  <a:lnTo>
                    <a:pt x="3133" y="11204"/>
                  </a:lnTo>
                  <a:cubicBezTo>
                    <a:pt x="3634" y="11931"/>
                    <a:pt x="3985" y="12808"/>
                    <a:pt x="3960" y="13585"/>
                  </a:cubicBezTo>
                  <a:cubicBezTo>
                    <a:pt x="3960" y="14838"/>
                    <a:pt x="3083" y="15339"/>
                    <a:pt x="1980" y="14712"/>
                  </a:cubicBezTo>
                  <a:cubicBezTo>
                    <a:pt x="903" y="14086"/>
                    <a:pt x="0" y="12557"/>
                    <a:pt x="0" y="11304"/>
                  </a:cubicBezTo>
                  <a:cubicBezTo>
                    <a:pt x="25" y="10527"/>
                    <a:pt x="351" y="10026"/>
                    <a:pt x="878" y="9925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7736977" y="3778112"/>
              <a:ext cx="45160" cy="432025"/>
            </a:xfrm>
            <a:custGeom>
              <a:avLst/>
              <a:gdLst/>
              <a:ahLst/>
              <a:cxnLst/>
              <a:rect l="l" t="t" r="r" b="b"/>
              <a:pathLst>
                <a:path w="1103" h="10552" extrusionOk="0">
                  <a:moveTo>
                    <a:pt x="0" y="652"/>
                  </a:moveTo>
                  <a:lnTo>
                    <a:pt x="1103" y="0"/>
                  </a:lnTo>
                  <a:lnTo>
                    <a:pt x="1103" y="9925"/>
                  </a:lnTo>
                  <a:lnTo>
                    <a:pt x="0" y="10552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2"/>
            <p:cNvSpPr/>
            <p:nvPr/>
          </p:nvSpPr>
          <p:spPr>
            <a:xfrm>
              <a:off x="7644612" y="3724724"/>
              <a:ext cx="137526" cy="80084"/>
            </a:xfrm>
            <a:custGeom>
              <a:avLst/>
              <a:gdLst/>
              <a:ahLst/>
              <a:cxnLst/>
              <a:rect l="l" t="t" r="r" b="b"/>
              <a:pathLst>
                <a:path w="3359" h="1956" extrusionOk="0">
                  <a:moveTo>
                    <a:pt x="1" y="653"/>
                  </a:moveTo>
                  <a:lnTo>
                    <a:pt x="1128" y="1"/>
                  </a:lnTo>
                  <a:lnTo>
                    <a:pt x="3359" y="1304"/>
                  </a:lnTo>
                  <a:lnTo>
                    <a:pt x="2256" y="1956"/>
                  </a:lnTo>
                  <a:close/>
                </a:path>
              </a:pathLst>
            </a:custGeom>
            <a:solidFill>
              <a:srgbClr val="BAC8D0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2"/>
            <p:cNvSpPr/>
            <p:nvPr/>
          </p:nvSpPr>
          <p:spPr>
            <a:xfrm>
              <a:off x="5878658" y="2709889"/>
              <a:ext cx="52365" cy="300723"/>
            </a:xfrm>
            <a:custGeom>
              <a:avLst/>
              <a:gdLst/>
              <a:ahLst/>
              <a:cxnLst/>
              <a:rect l="l" t="t" r="r" b="b"/>
              <a:pathLst>
                <a:path w="1279" h="7345" extrusionOk="0">
                  <a:moveTo>
                    <a:pt x="1" y="7344"/>
                  </a:moveTo>
                  <a:lnTo>
                    <a:pt x="1128" y="76"/>
                  </a:lnTo>
                  <a:cubicBezTo>
                    <a:pt x="1178" y="26"/>
                    <a:pt x="1229" y="1"/>
                    <a:pt x="1279" y="1"/>
                  </a:cubicBezTo>
                  <a:lnTo>
                    <a:pt x="176" y="653"/>
                  </a:lnTo>
                  <a:cubicBezTo>
                    <a:pt x="126" y="653"/>
                    <a:pt x="51" y="7294"/>
                    <a:pt x="1" y="7344"/>
                  </a:cubicBezTo>
                  <a:close/>
                </a:path>
              </a:pathLst>
            </a:custGeom>
            <a:solidFill>
              <a:srgbClr val="70797D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2"/>
            <p:cNvSpPr/>
            <p:nvPr/>
          </p:nvSpPr>
          <p:spPr>
            <a:xfrm>
              <a:off x="5885823" y="2707842"/>
              <a:ext cx="50359" cy="28783"/>
            </a:xfrm>
            <a:custGeom>
              <a:avLst/>
              <a:gdLst/>
              <a:ahLst/>
              <a:cxnLst/>
              <a:rect l="l" t="t" r="r" b="b"/>
              <a:pathLst>
                <a:path w="1230" h="703" extrusionOk="0">
                  <a:moveTo>
                    <a:pt x="1" y="703"/>
                  </a:moveTo>
                  <a:lnTo>
                    <a:pt x="1104" y="51"/>
                  </a:lnTo>
                  <a:cubicBezTo>
                    <a:pt x="1154" y="26"/>
                    <a:pt x="1204" y="26"/>
                    <a:pt x="1229" y="1"/>
                  </a:cubicBezTo>
                  <a:lnTo>
                    <a:pt x="126" y="652"/>
                  </a:lnTo>
                  <a:cubicBezTo>
                    <a:pt x="76" y="677"/>
                    <a:pt x="26" y="677"/>
                    <a:pt x="1" y="703"/>
                  </a:cubicBezTo>
                  <a:close/>
                </a:path>
              </a:pathLst>
            </a:custGeom>
            <a:solidFill>
              <a:srgbClr val="757D82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2"/>
            <p:cNvSpPr/>
            <p:nvPr/>
          </p:nvSpPr>
          <p:spPr>
            <a:xfrm>
              <a:off x="5982282" y="3032105"/>
              <a:ext cx="81107" cy="175520"/>
            </a:xfrm>
            <a:custGeom>
              <a:avLst/>
              <a:gdLst/>
              <a:ahLst/>
              <a:cxnLst/>
              <a:rect l="l" t="t" r="r" b="b"/>
              <a:pathLst>
                <a:path w="1981" h="4287" extrusionOk="0">
                  <a:moveTo>
                    <a:pt x="1981" y="2281"/>
                  </a:moveTo>
                  <a:cubicBezTo>
                    <a:pt x="1981" y="2256"/>
                    <a:pt x="1981" y="2231"/>
                    <a:pt x="1981" y="2181"/>
                  </a:cubicBezTo>
                  <a:cubicBezTo>
                    <a:pt x="1981" y="2156"/>
                    <a:pt x="1981" y="2131"/>
                    <a:pt x="1956" y="2081"/>
                  </a:cubicBezTo>
                  <a:cubicBezTo>
                    <a:pt x="1956" y="2081"/>
                    <a:pt x="1956" y="2081"/>
                    <a:pt x="1956" y="2081"/>
                  </a:cubicBezTo>
                  <a:cubicBezTo>
                    <a:pt x="1956" y="2081"/>
                    <a:pt x="1956" y="2081"/>
                    <a:pt x="1956" y="2081"/>
                  </a:cubicBezTo>
                  <a:cubicBezTo>
                    <a:pt x="1956" y="2056"/>
                    <a:pt x="1956" y="2031"/>
                    <a:pt x="1956" y="2006"/>
                  </a:cubicBezTo>
                  <a:cubicBezTo>
                    <a:pt x="1956" y="1955"/>
                    <a:pt x="1956" y="1930"/>
                    <a:pt x="1931" y="1905"/>
                  </a:cubicBezTo>
                  <a:cubicBezTo>
                    <a:pt x="1931" y="1855"/>
                    <a:pt x="1931" y="1830"/>
                    <a:pt x="1931" y="1805"/>
                  </a:cubicBezTo>
                  <a:cubicBezTo>
                    <a:pt x="1931" y="1780"/>
                    <a:pt x="1931" y="1780"/>
                    <a:pt x="1931" y="1780"/>
                  </a:cubicBezTo>
                  <a:cubicBezTo>
                    <a:pt x="1931" y="1780"/>
                    <a:pt x="1906" y="1780"/>
                    <a:pt x="1906" y="1780"/>
                  </a:cubicBezTo>
                  <a:cubicBezTo>
                    <a:pt x="1906" y="1755"/>
                    <a:pt x="1906" y="1730"/>
                    <a:pt x="1906" y="1705"/>
                  </a:cubicBezTo>
                  <a:cubicBezTo>
                    <a:pt x="1906" y="1655"/>
                    <a:pt x="1881" y="1630"/>
                    <a:pt x="1881" y="1580"/>
                  </a:cubicBezTo>
                  <a:cubicBezTo>
                    <a:pt x="1881" y="1554"/>
                    <a:pt x="1855" y="1529"/>
                    <a:pt x="1855" y="1479"/>
                  </a:cubicBezTo>
                  <a:cubicBezTo>
                    <a:pt x="1855" y="1479"/>
                    <a:pt x="1855" y="1479"/>
                    <a:pt x="1855" y="1479"/>
                  </a:cubicBezTo>
                  <a:cubicBezTo>
                    <a:pt x="1855" y="1479"/>
                    <a:pt x="1855" y="1479"/>
                    <a:pt x="1855" y="1454"/>
                  </a:cubicBezTo>
                  <a:cubicBezTo>
                    <a:pt x="1830" y="1429"/>
                    <a:pt x="1830" y="1404"/>
                    <a:pt x="1830" y="1379"/>
                  </a:cubicBezTo>
                  <a:cubicBezTo>
                    <a:pt x="1805" y="1354"/>
                    <a:pt x="1805" y="1304"/>
                    <a:pt x="1780" y="1279"/>
                  </a:cubicBezTo>
                  <a:cubicBezTo>
                    <a:pt x="1780" y="1254"/>
                    <a:pt x="1755" y="1204"/>
                    <a:pt x="1755" y="1179"/>
                  </a:cubicBezTo>
                  <a:cubicBezTo>
                    <a:pt x="1755" y="1179"/>
                    <a:pt x="1755" y="1179"/>
                    <a:pt x="1755" y="1179"/>
                  </a:cubicBezTo>
                  <a:cubicBezTo>
                    <a:pt x="1755" y="1153"/>
                    <a:pt x="1755" y="1153"/>
                    <a:pt x="1755" y="1153"/>
                  </a:cubicBezTo>
                  <a:cubicBezTo>
                    <a:pt x="1730" y="1128"/>
                    <a:pt x="1730" y="1103"/>
                    <a:pt x="1705" y="1078"/>
                  </a:cubicBezTo>
                  <a:cubicBezTo>
                    <a:pt x="1705" y="1053"/>
                    <a:pt x="1680" y="1028"/>
                    <a:pt x="1680" y="978"/>
                  </a:cubicBezTo>
                  <a:cubicBezTo>
                    <a:pt x="1655" y="953"/>
                    <a:pt x="1655" y="928"/>
                    <a:pt x="1630" y="878"/>
                  </a:cubicBezTo>
                  <a:cubicBezTo>
                    <a:pt x="1630" y="878"/>
                    <a:pt x="1630" y="878"/>
                    <a:pt x="1630" y="878"/>
                  </a:cubicBezTo>
                  <a:cubicBezTo>
                    <a:pt x="1630" y="853"/>
                    <a:pt x="1630" y="853"/>
                    <a:pt x="1630" y="853"/>
                  </a:cubicBezTo>
                  <a:cubicBezTo>
                    <a:pt x="1605" y="828"/>
                    <a:pt x="1605" y="828"/>
                    <a:pt x="1605" y="803"/>
                  </a:cubicBezTo>
                  <a:cubicBezTo>
                    <a:pt x="1580" y="752"/>
                    <a:pt x="1555" y="727"/>
                    <a:pt x="1555" y="702"/>
                  </a:cubicBezTo>
                  <a:cubicBezTo>
                    <a:pt x="1530" y="652"/>
                    <a:pt x="1505" y="627"/>
                    <a:pt x="1480" y="577"/>
                  </a:cubicBezTo>
                  <a:cubicBezTo>
                    <a:pt x="1480" y="577"/>
                    <a:pt x="1480" y="577"/>
                    <a:pt x="1480" y="577"/>
                  </a:cubicBezTo>
                  <a:cubicBezTo>
                    <a:pt x="1480" y="577"/>
                    <a:pt x="1480" y="552"/>
                    <a:pt x="1480" y="552"/>
                  </a:cubicBezTo>
                  <a:cubicBezTo>
                    <a:pt x="1454" y="502"/>
                    <a:pt x="1429" y="452"/>
                    <a:pt x="1379" y="402"/>
                  </a:cubicBezTo>
                  <a:cubicBezTo>
                    <a:pt x="1379" y="377"/>
                    <a:pt x="1354" y="351"/>
                    <a:pt x="1354" y="351"/>
                  </a:cubicBezTo>
                  <a:cubicBezTo>
                    <a:pt x="1329" y="301"/>
                    <a:pt x="1304" y="251"/>
                    <a:pt x="1279" y="226"/>
                  </a:cubicBezTo>
                  <a:cubicBezTo>
                    <a:pt x="1254" y="201"/>
                    <a:pt x="1229" y="176"/>
                    <a:pt x="1229" y="151"/>
                  </a:cubicBezTo>
                  <a:cubicBezTo>
                    <a:pt x="1179" y="101"/>
                    <a:pt x="1154" y="51"/>
                    <a:pt x="1129" y="1"/>
                  </a:cubicBezTo>
                  <a:lnTo>
                    <a:pt x="1" y="652"/>
                  </a:lnTo>
                  <a:cubicBezTo>
                    <a:pt x="51" y="727"/>
                    <a:pt x="101" y="803"/>
                    <a:pt x="151" y="853"/>
                  </a:cubicBezTo>
                  <a:cubicBezTo>
                    <a:pt x="176" y="903"/>
                    <a:pt x="201" y="953"/>
                    <a:pt x="226" y="978"/>
                  </a:cubicBezTo>
                  <a:cubicBezTo>
                    <a:pt x="277" y="1053"/>
                    <a:pt x="327" y="1128"/>
                    <a:pt x="352" y="1204"/>
                  </a:cubicBezTo>
                  <a:cubicBezTo>
                    <a:pt x="352" y="1204"/>
                    <a:pt x="352" y="1204"/>
                    <a:pt x="377" y="1229"/>
                  </a:cubicBezTo>
                  <a:cubicBezTo>
                    <a:pt x="427" y="1304"/>
                    <a:pt x="452" y="1404"/>
                    <a:pt x="502" y="1504"/>
                  </a:cubicBezTo>
                  <a:cubicBezTo>
                    <a:pt x="502" y="1504"/>
                    <a:pt x="502" y="1504"/>
                    <a:pt x="502" y="1529"/>
                  </a:cubicBezTo>
                  <a:cubicBezTo>
                    <a:pt x="552" y="1605"/>
                    <a:pt x="602" y="1705"/>
                    <a:pt x="627" y="1805"/>
                  </a:cubicBezTo>
                  <a:cubicBezTo>
                    <a:pt x="627" y="1805"/>
                    <a:pt x="627" y="1805"/>
                    <a:pt x="627" y="1805"/>
                  </a:cubicBezTo>
                  <a:cubicBezTo>
                    <a:pt x="678" y="1905"/>
                    <a:pt x="703" y="2006"/>
                    <a:pt x="728" y="2106"/>
                  </a:cubicBezTo>
                  <a:lnTo>
                    <a:pt x="728" y="2131"/>
                  </a:lnTo>
                  <a:cubicBezTo>
                    <a:pt x="753" y="2231"/>
                    <a:pt x="778" y="2331"/>
                    <a:pt x="803" y="2407"/>
                  </a:cubicBezTo>
                  <a:cubicBezTo>
                    <a:pt x="803" y="2432"/>
                    <a:pt x="803" y="2432"/>
                    <a:pt x="803" y="2432"/>
                  </a:cubicBezTo>
                  <a:cubicBezTo>
                    <a:pt x="828" y="2532"/>
                    <a:pt x="828" y="2632"/>
                    <a:pt x="853" y="2732"/>
                  </a:cubicBezTo>
                  <a:cubicBezTo>
                    <a:pt x="853" y="2732"/>
                    <a:pt x="853" y="2732"/>
                    <a:pt x="853" y="2732"/>
                  </a:cubicBezTo>
                  <a:cubicBezTo>
                    <a:pt x="853" y="2833"/>
                    <a:pt x="853" y="2933"/>
                    <a:pt x="853" y="3033"/>
                  </a:cubicBezTo>
                  <a:cubicBezTo>
                    <a:pt x="853" y="3184"/>
                    <a:pt x="853" y="3309"/>
                    <a:pt x="828" y="3459"/>
                  </a:cubicBezTo>
                  <a:cubicBezTo>
                    <a:pt x="828" y="3459"/>
                    <a:pt x="828" y="3459"/>
                    <a:pt x="828" y="3459"/>
                  </a:cubicBezTo>
                  <a:cubicBezTo>
                    <a:pt x="803" y="3585"/>
                    <a:pt x="753" y="3710"/>
                    <a:pt x="703" y="3810"/>
                  </a:cubicBezTo>
                  <a:cubicBezTo>
                    <a:pt x="703" y="3810"/>
                    <a:pt x="703" y="3810"/>
                    <a:pt x="703" y="3810"/>
                  </a:cubicBezTo>
                  <a:cubicBezTo>
                    <a:pt x="652" y="3910"/>
                    <a:pt x="602" y="3986"/>
                    <a:pt x="552" y="4036"/>
                  </a:cubicBezTo>
                  <a:cubicBezTo>
                    <a:pt x="527" y="4061"/>
                    <a:pt x="527" y="4086"/>
                    <a:pt x="502" y="4111"/>
                  </a:cubicBezTo>
                  <a:cubicBezTo>
                    <a:pt x="427" y="4186"/>
                    <a:pt x="377" y="4236"/>
                    <a:pt x="277" y="4286"/>
                  </a:cubicBezTo>
                  <a:lnTo>
                    <a:pt x="1404" y="3635"/>
                  </a:lnTo>
                  <a:cubicBezTo>
                    <a:pt x="1480" y="3585"/>
                    <a:pt x="1555" y="3534"/>
                    <a:pt x="1605" y="3459"/>
                  </a:cubicBezTo>
                  <a:cubicBezTo>
                    <a:pt x="1630" y="3434"/>
                    <a:pt x="1655" y="3409"/>
                    <a:pt x="1680" y="3384"/>
                  </a:cubicBezTo>
                  <a:cubicBezTo>
                    <a:pt x="1705" y="3359"/>
                    <a:pt x="1730" y="3334"/>
                    <a:pt x="1755" y="3309"/>
                  </a:cubicBezTo>
                  <a:cubicBezTo>
                    <a:pt x="1780" y="3259"/>
                    <a:pt x="1805" y="3209"/>
                    <a:pt x="1830" y="3184"/>
                  </a:cubicBezTo>
                  <a:cubicBezTo>
                    <a:pt x="1830" y="3159"/>
                    <a:pt x="1830" y="3159"/>
                    <a:pt x="1830" y="3159"/>
                  </a:cubicBezTo>
                  <a:cubicBezTo>
                    <a:pt x="1830" y="3159"/>
                    <a:pt x="1830" y="3159"/>
                    <a:pt x="1830" y="3159"/>
                  </a:cubicBezTo>
                  <a:cubicBezTo>
                    <a:pt x="1830" y="3133"/>
                    <a:pt x="1855" y="3083"/>
                    <a:pt x="1855" y="3058"/>
                  </a:cubicBezTo>
                  <a:cubicBezTo>
                    <a:pt x="1881" y="3033"/>
                    <a:pt x="1881" y="2983"/>
                    <a:pt x="1906" y="2958"/>
                  </a:cubicBezTo>
                  <a:cubicBezTo>
                    <a:pt x="1906" y="2933"/>
                    <a:pt x="1931" y="2883"/>
                    <a:pt x="1931" y="2858"/>
                  </a:cubicBezTo>
                  <a:cubicBezTo>
                    <a:pt x="1931" y="2833"/>
                    <a:pt x="1931" y="2833"/>
                    <a:pt x="1931" y="2808"/>
                  </a:cubicBezTo>
                  <a:cubicBezTo>
                    <a:pt x="1931" y="2808"/>
                    <a:pt x="1931" y="2808"/>
                    <a:pt x="1931" y="2808"/>
                  </a:cubicBezTo>
                  <a:cubicBezTo>
                    <a:pt x="1931" y="2783"/>
                    <a:pt x="1956" y="2783"/>
                    <a:pt x="1956" y="2758"/>
                  </a:cubicBezTo>
                  <a:cubicBezTo>
                    <a:pt x="1956" y="2732"/>
                    <a:pt x="1956" y="2707"/>
                    <a:pt x="1956" y="2657"/>
                  </a:cubicBezTo>
                  <a:cubicBezTo>
                    <a:pt x="1956" y="2632"/>
                    <a:pt x="1956" y="2607"/>
                    <a:pt x="1981" y="2557"/>
                  </a:cubicBezTo>
                  <a:cubicBezTo>
                    <a:pt x="1981" y="2532"/>
                    <a:pt x="1981" y="2507"/>
                    <a:pt x="1981" y="2482"/>
                  </a:cubicBezTo>
                  <a:cubicBezTo>
                    <a:pt x="1981" y="2432"/>
                    <a:pt x="1981" y="2407"/>
                    <a:pt x="1981" y="2382"/>
                  </a:cubicBezTo>
                  <a:lnTo>
                    <a:pt x="1981" y="2382"/>
                  </a:lnTo>
                  <a:cubicBezTo>
                    <a:pt x="1981" y="2331"/>
                    <a:pt x="1981" y="2306"/>
                    <a:pt x="1981" y="2281"/>
                  </a:cubicBezTo>
                  <a:close/>
                </a:path>
              </a:pathLst>
            </a:custGeom>
            <a:solidFill>
              <a:srgbClr val="B8CED9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2"/>
            <p:cNvSpPr/>
            <p:nvPr/>
          </p:nvSpPr>
          <p:spPr>
            <a:xfrm>
              <a:off x="5855075" y="2600123"/>
              <a:ext cx="162132" cy="628017"/>
            </a:xfrm>
            <a:custGeom>
              <a:avLst/>
              <a:gdLst/>
              <a:ahLst/>
              <a:cxnLst/>
              <a:rect l="l" t="t" r="r" b="b"/>
              <a:pathLst>
                <a:path w="3960" h="15339" extrusionOk="0">
                  <a:moveTo>
                    <a:pt x="3133" y="1303"/>
                  </a:moveTo>
                  <a:lnTo>
                    <a:pt x="3108" y="11203"/>
                  </a:lnTo>
                  <a:cubicBezTo>
                    <a:pt x="3634" y="11905"/>
                    <a:pt x="3960" y="12807"/>
                    <a:pt x="3960" y="13584"/>
                  </a:cubicBezTo>
                  <a:cubicBezTo>
                    <a:pt x="3960" y="14837"/>
                    <a:pt x="3083" y="15339"/>
                    <a:pt x="1980" y="14712"/>
                  </a:cubicBezTo>
                  <a:cubicBezTo>
                    <a:pt x="877" y="14085"/>
                    <a:pt x="0" y="12532"/>
                    <a:pt x="0" y="11278"/>
                  </a:cubicBezTo>
                  <a:cubicBezTo>
                    <a:pt x="0" y="10501"/>
                    <a:pt x="351" y="3409"/>
                    <a:pt x="877" y="3283"/>
                  </a:cubicBezTo>
                  <a:lnTo>
                    <a:pt x="877" y="0"/>
                  </a:lnTo>
                  <a:close/>
                </a:path>
              </a:pathLst>
            </a:custGeom>
            <a:solidFill>
              <a:srgbClr val="D9EBF3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5982282" y="2626777"/>
              <a:ext cx="46224" cy="432066"/>
            </a:xfrm>
            <a:custGeom>
              <a:avLst/>
              <a:gdLst/>
              <a:ahLst/>
              <a:cxnLst/>
              <a:rect l="l" t="t" r="r" b="b"/>
              <a:pathLst>
                <a:path w="1129" h="10553" extrusionOk="0">
                  <a:moveTo>
                    <a:pt x="26" y="652"/>
                  </a:moveTo>
                  <a:lnTo>
                    <a:pt x="1129" y="1"/>
                  </a:lnTo>
                  <a:lnTo>
                    <a:pt x="1129" y="9901"/>
                  </a:lnTo>
                  <a:lnTo>
                    <a:pt x="1" y="10552"/>
                  </a:lnTo>
                  <a:close/>
                </a:path>
              </a:pathLst>
            </a:custGeom>
            <a:solidFill>
              <a:srgbClr val="C4DFEC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2"/>
            <p:cNvSpPr/>
            <p:nvPr/>
          </p:nvSpPr>
          <p:spPr>
            <a:xfrm>
              <a:off x="5890982" y="2573429"/>
              <a:ext cx="137526" cy="80084"/>
            </a:xfrm>
            <a:custGeom>
              <a:avLst/>
              <a:gdLst/>
              <a:ahLst/>
              <a:cxnLst/>
              <a:rect l="l" t="t" r="r" b="b"/>
              <a:pathLst>
                <a:path w="3359" h="1956" extrusionOk="0">
                  <a:moveTo>
                    <a:pt x="0" y="652"/>
                  </a:moveTo>
                  <a:lnTo>
                    <a:pt x="1128" y="1"/>
                  </a:lnTo>
                  <a:lnTo>
                    <a:pt x="3359" y="1304"/>
                  </a:lnTo>
                  <a:lnTo>
                    <a:pt x="2256" y="1955"/>
                  </a:lnTo>
                  <a:close/>
                </a:path>
              </a:pathLst>
            </a:custGeom>
            <a:solidFill>
              <a:srgbClr val="BAC8D0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2"/>
            <p:cNvSpPr/>
            <p:nvPr/>
          </p:nvSpPr>
          <p:spPr>
            <a:xfrm>
              <a:off x="5827358" y="3106005"/>
              <a:ext cx="140597" cy="206268"/>
            </a:xfrm>
            <a:custGeom>
              <a:avLst/>
              <a:gdLst/>
              <a:ahLst/>
              <a:cxnLst/>
              <a:rect l="l" t="t" r="r" b="b"/>
              <a:pathLst>
                <a:path w="3434" h="5038" extrusionOk="0">
                  <a:moveTo>
                    <a:pt x="1705" y="552"/>
                  </a:moveTo>
                  <a:cubicBezTo>
                    <a:pt x="2657" y="1103"/>
                    <a:pt x="3434" y="2406"/>
                    <a:pt x="3409" y="3509"/>
                  </a:cubicBezTo>
                  <a:cubicBezTo>
                    <a:pt x="3409" y="4587"/>
                    <a:pt x="2657" y="5038"/>
                    <a:pt x="1705" y="4486"/>
                  </a:cubicBezTo>
                  <a:cubicBezTo>
                    <a:pt x="752" y="3935"/>
                    <a:pt x="0" y="2607"/>
                    <a:pt x="0" y="1529"/>
                  </a:cubicBezTo>
                  <a:cubicBezTo>
                    <a:pt x="0" y="426"/>
                    <a:pt x="777" y="0"/>
                    <a:pt x="1705" y="552"/>
                  </a:cubicBezTo>
                  <a:close/>
                </a:path>
              </a:pathLst>
            </a:custGeom>
            <a:solidFill>
              <a:srgbClr val="025B72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5847870" y="3092658"/>
              <a:ext cx="165244" cy="202174"/>
            </a:xfrm>
            <a:custGeom>
              <a:avLst/>
              <a:gdLst/>
              <a:ahLst/>
              <a:cxnLst/>
              <a:rect l="l" t="t" r="r" b="b"/>
              <a:pathLst>
                <a:path w="4036" h="4938" extrusionOk="0">
                  <a:moveTo>
                    <a:pt x="4036" y="3108"/>
                  </a:moveTo>
                  <a:cubicBezTo>
                    <a:pt x="4036" y="3083"/>
                    <a:pt x="4036" y="3058"/>
                    <a:pt x="4036" y="3008"/>
                  </a:cubicBezTo>
                  <a:cubicBezTo>
                    <a:pt x="4036" y="2983"/>
                    <a:pt x="4036" y="2958"/>
                    <a:pt x="4036" y="2933"/>
                  </a:cubicBezTo>
                  <a:cubicBezTo>
                    <a:pt x="4011" y="2908"/>
                    <a:pt x="4011" y="2883"/>
                    <a:pt x="4011" y="2857"/>
                  </a:cubicBezTo>
                  <a:cubicBezTo>
                    <a:pt x="4011" y="2832"/>
                    <a:pt x="4011" y="2807"/>
                    <a:pt x="4011" y="2757"/>
                  </a:cubicBezTo>
                  <a:cubicBezTo>
                    <a:pt x="4011" y="2757"/>
                    <a:pt x="4011" y="2757"/>
                    <a:pt x="4011" y="2757"/>
                  </a:cubicBezTo>
                  <a:cubicBezTo>
                    <a:pt x="4011" y="2757"/>
                    <a:pt x="4011" y="2757"/>
                    <a:pt x="4011" y="2757"/>
                  </a:cubicBezTo>
                  <a:cubicBezTo>
                    <a:pt x="3986" y="2732"/>
                    <a:pt x="3986" y="2707"/>
                    <a:pt x="3986" y="2682"/>
                  </a:cubicBezTo>
                  <a:cubicBezTo>
                    <a:pt x="3986" y="2657"/>
                    <a:pt x="3986" y="2632"/>
                    <a:pt x="3961" y="2582"/>
                  </a:cubicBezTo>
                  <a:cubicBezTo>
                    <a:pt x="3961" y="2557"/>
                    <a:pt x="3961" y="2532"/>
                    <a:pt x="3961" y="2507"/>
                  </a:cubicBezTo>
                  <a:cubicBezTo>
                    <a:pt x="3935" y="2482"/>
                    <a:pt x="3935" y="2431"/>
                    <a:pt x="3935" y="2406"/>
                  </a:cubicBezTo>
                  <a:cubicBezTo>
                    <a:pt x="3910" y="2381"/>
                    <a:pt x="3910" y="2356"/>
                    <a:pt x="3910" y="2331"/>
                  </a:cubicBezTo>
                  <a:cubicBezTo>
                    <a:pt x="3910" y="2331"/>
                    <a:pt x="3910" y="2331"/>
                    <a:pt x="3910" y="2331"/>
                  </a:cubicBezTo>
                  <a:cubicBezTo>
                    <a:pt x="3910" y="2331"/>
                    <a:pt x="3910" y="2331"/>
                    <a:pt x="3910" y="2331"/>
                  </a:cubicBezTo>
                  <a:cubicBezTo>
                    <a:pt x="3885" y="2281"/>
                    <a:pt x="3885" y="2256"/>
                    <a:pt x="3860" y="2231"/>
                  </a:cubicBezTo>
                  <a:cubicBezTo>
                    <a:pt x="3860" y="2206"/>
                    <a:pt x="3860" y="2181"/>
                    <a:pt x="3835" y="2156"/>
                  </a:cubicBezTo>
                  <a:cubicBezTo>
                    <a:pt x="3835" y="2106"/>
                    <a:pt x="3810" y="2081"/>
                    <a:pt x="3810" y="2055"/>
                  </a:cubicBezTo>
                  <a:cubicBezTo>
                    <a:pt x="3810" y="2030"/>
                    <a:pt x="3785" y="2005"/>
                    <a:pt x="3785" y="1980"/>
                  </a:cubicBezTo>
                  <a:cubicBezTo>
                    <a:pt x="3760" y="1955"/>
                    <a:pt x="3760" y="1930"/>
                    <a:pt x="3760" y="1905"/>
                  </a:cubicBezTo>
                  <a:cubicBezTo>
                    <a:pt x="3735" y="1905"/>
                    <a:pt x="3735" y="1905"/>
                    <a:pt x="3735" y="1905"/>
                  </a:cubicBezTo>
                  <a:cubicBezTo>
                    <a:pt x="3735" y="1905"/>
                    <a:pt x="3735" y="1905"/>
                    <a:pt x="3735" y="1905"/>
                  </a:cubicBezTo>
                  <a:cubicBezTo>
                    <a:pt x="3735" y="1855"/>
                    <a:pt x="3710" y="1830"/>
                    <a:pt x="3710" y="1805"/>
                  </a:cubicBezTo>
                  <a:cubicBezTo>
                    <a:pt x="3685" y="1780"/>
                    <a:pt x="3685" y="1755"/>
                    <a:pt x="3660" y="1730"/>
                  </a:cubicBezTo>
                  <a:cubicBezTo>
                    <a:pt x="3635" y="1680"/>
                    <a:pt x="3635" y="1654"/>
                    <a:pt x="3610" y="1629"/>
                  </a:cubicBezTo>
                  <a:cubicBezTo>
                    <a:pt x="3585" y="1579"/>
                    <a:pt x="3560" y="1554"/>
                    <a:pt x="3534" y="1504"/>
                  </a:cubicBezTo>
                  <a:cubicBezTo>
                    <a:pt x="3534" y="1504"/>
                    <a:pt x="3534" y="1504"/>
                    <a:pt x="3534" y="1479"/>
                  </a:cubicBezTo>
                  <a:cubicBezTo>
                    <a:pt x="3534" y="1479"/>
                    <a:pt x="3534" y="1479"/>
                    <a:pt x="3509" y="1479"/>
                  </a:cubicBezTo>
                  <a:cubicBezTo>
                    <a:pt x="3484" y="1404"/>
                    <a:pt x="3434" y="1329"/>
                    <a:pt x="3384" y="1253"/>
                  </a:cubicBezTo>
                  <a:cubicBezTo>
                    <a:pt x="3359" y="1203"/>
                    <a:pt x="3334" y="1153"/>
                    <a:pt x="3284" y="1103"/>
                  </a:cubicBezTo>
                  <a:cubicBezTo>
                    <a:pt x="3259" y="1078"/>
                    <a:pt x="3234" y="1053"/>
                    <a:pt x="3209" y="1003"/>
                  </a:cubicBezTo>
                  <a:cubicBezTo>
                    <a:pt x="3184" y="978"/>
                    <a:pt x="3159" y="953"/>
                    <a:pt x="3133" y="928"/>
                  </a:cubicBezTo>
                  <a:cubicBezTo>
                    <a:pt x="3133" y="903"/>
                    <a:pt x="3108" y="878"/>
                    <a:pt x="3083" y="852"/>
                  </a:cubicBezTo>
                  <a:cubicBezTo>
                    <a:pt x="3058" y="827"/>
                    <a:pt x="3033" y="802"/>
                    <a:pt x="3008" y="777"/>
                  </a:cubicBezTo>
                  <a:cubicBezTo>
                    <a:pt x="3008" y="777"/>
                    <a:pt x="3008" y="777"/>
                    <a:pt x="3008" y="777"/>
                  </a:cubicBezTo>
                  <a:cubicBezTo>
                    <a:pt x="3008" y="752"/>
                    <a:pt x="2983" y="752"/>
                    <a:pt x="2983" y="752"/>
                  </a:cubicBezTo>
                  <a:cubicBezTo>
                    <a:pt x="2983" y="752"/>
                    <a:pt x="2958" y="727"/>
                    <a:pt x="2933" y="702"/>
                  </a:cubicBezTo>
                  <a:cubicBezTo>
                    <a:pt x="2908" y="677"/>
                    <a:pt x="2883" y="652"/>
                    <a:pt x="2858" y="627"/>
                  </a:cubicBezTo>
                  <a:cubicBezTo>
                    <a:pt x="2833" y="602"/>
                    <a:pt x="2808" y="577"/>
                    <a:pt x="2783" y="552"/>
                  </a:cubicBezTo>
                  <a:cubicBezTo>
                    <a:pt x="2758" y="552"/>
                    <a:pt x="2732" y="527"/>
                    <a:pt x="2707" y="502"/>
                  </a:cubicBezTo>
                  <a:cubicBezTo>
                    <a:pt x="2707" y="476"/>
                    <a:pt x="2682" y="476"/>
                    <a:pt x="2682" y="476"/>
                  </a:cubicBezTo>
                  <a:cubicBezTo>
                    <a:pt x="2682" y="451"/>
                    <a:pt x="2682" y="451"/>
                    <a:pt x="2682" y="451"/>
                  </a:cubicBezTo>
                  <a:cubicBezTo>
                    <a:pt x="2657" y="451"/>
                    <a:pt x="2657" y="451"/>
                    <a:pt x="2632" y="426"/>
                  </a:cubicBezTo>
                  <a:cubicBezTo>
                    <a:pt x="2607" y="426"/>
                    <a:pt x="2582" y="401"/>
                    <a:pt x="2557" y="376"/>
                  </a:cubicBezTo>
                  <a:cubicBezTo>
                    <a:pt x="2532" y="351"/>
                    <a:pt x="2507" y="351"/>
                    <a:pt x="2482" y="326"/>
                  </a:cubicBezTo>
                  <a:cubicBezTo>
                    <a:pt x="2457" y="301"/>
                    <a:pt x="2432" y="301"/>
                    <a:pt x="2407" y="276"/>
                  </a:cubicBezTo>
                  <a:cubicBezTo>
                    <a:pt x="2407" y="251"/>
                    <a:pt x="2382" y="251"/>
                    <a:pt x="2357" y="226"/>
                  </a:cubicBezTo>
                  <a:cubicBezTo>
                    <a:pt x="2331" y="226"/>
                    <a:pt x="2331" y="226"/>
                    <a:pt x="2331" y="226"/>
                  </a:cubicBezTo>
                  <a:cubicBezTo>
                    <a:pt x="2306" y="201"/>
                    <a:pt x="2281" y="201"/>
                    <a:pt x="2281" y="201"/>
                  </a:cubicBezTo>
                  <a:cubicBezTo>
                    <a:pt x="2256" y="176"/>
                    <a:pt x="2231" y="176"/>
                    <a:pt x="2206" y="151"/>
                  </a:cubicBezTo>
                  <a:cubicBezTo>
                    <a:pt x="2181" y="151"/>
                    <a:pt x="2156" y="126"/>
                    <a:pt x="2131" y="126"/>
                  </a:cubicBezTo>
                  <a:cubicBezTo>
                    <a:pt x="2106" y="126"/>
                    <a:pt x="2081" y="101"/>
                    <a:pt x="2056" y="101"/>
                  </a:cubicBezTo>
                  <a:cubicBezTo>
                    <a:pt x="2056" y="75"/>
                    <a:pt x="2031" y="75"/>
                    <a:pt x="2006" y="75"/>
                  </a:cubicBezTo>
                  <a:cubicBezTo>
                    <a:pt x="2006" y="75"/>
                    <a:pt x="1981" y="75"/>
                    <a:pt x="1981" y="75"/>
                  </a:cubicBezTo>
                  <a:cubicBezTo>
                    <a:pt x="1981" y="75"/>
                    <a:pt x="1981" y="50"/>
                    <a:pt x="1981" y="50"/>
                  </a:cubicBezTo>
                  <a:cubicBezTo>
                    <a:pt x="1956" y="50"/>
                    <a:pt x="1956" y="50"/>
                    <a:pt x="1930" y="50"/>
                  </a:cubicBezTo>
                  <a:cubicBezTo>
                    <a:pt x="1905" y="50"/>
                    <a:pt x="1880" y="25"/>
                    <a:pt x="1855" y="25"/>
                  </a:cubicBezTo>
                  <a:cubicBezTo>
                    <a:pt x="1830" y="25"/>
                    <a:pt x="1805" y="25"/>
                    <a:pt x="1780" y="0"/>
                  </a:cubicBezTo>
                  <a:cubicBezTo>
                    <a:pt x="1755" y="0"/>
                    <a:pt x="1730" y="0"/>
                    <a:pt x="1705" y="0"/>
                  </a:cubicBezTo>
                  <a:cubicBezTo>
                    <a:pt x="1705" y="0"/>
                    <a:pt x="1680" y="0"/>
                    <a:pt x="1655" y="0"/>
                  </a:cubicBezTo>
                  <a:cubicBezTo>
                    <a:pt x="1655" y="0"/>
                    <a:pt x="1655" y="0"/>
                    <a:pt x="1655" y="0"/>
                  </a:cubicBezTo>
                  <a:cubicBezTo>
                    <a:pt x="1655" y="0"/>
                    <a:pt x="1655" y="0"/>
                    <a:pt x="1630" y="0"/>
                  </a:cubicBezTo>
                  <a:cubicBezTo>
                    <a:pt x="1605" y="0"/>
                    <a:pt x="1580" y="0"/>
                    <a:pt x="1555" y="0"/>
                  </a:cubicBezTo>
                  <a:cubicBezTo>
                    <a:pt x="1529" y="0"/>
                    <a:pt x="1504" y="0"/>
                    <a:pt x="1479" y="0"/>
                  </a:cubicBezTo>
                  <a:cubicBezTo>
                    <a:pt x="1429" y="0"/>
                    <a:pt x="1404" y="0"/>
                    <a:pt x="1379" y="0"/>
                  </a:cubicBezTo>
                  <a:cubicBezTo>
                    <a:pt x="1379" y="0"/>
                    <a:pt x="1379" y="0"/>
                    <a:pt x="1379" y="0"/>
                  </a:cubicBezTo>
                  <a:lnTo>
                    <a:pt x="1354" y="0"/>
                  </a:lnTo>
                  <a:cubicBezTo>
                    <a:pt x="1329" y="25"/>
                    <a:pt x="1279" y="25"/>
                    <a:pt x="1254" y="50"/>
                  </a:cubicBezTo>
                  <a:cubicBezTo>
                    <a:pt x="1204" y="50"/>
                    <a:pt x="1154" y="75"/>
                    <a:pt x="1103" y="101"/>
                  </a:cubicBezTo>
                  <a:lnTo>
                    <a:pt x="1" y="752"/>
                  </a:lnTo>
                  <a:cubicBezTo>
                    <a:pt x="76" y="702"/>
                    <a:pt x="151" y="677"/>
                    <a:pt x="251" y="652"/>
                  </a:cubicBezTo>
                  <a:cubicBezTo>
                    <a:pt x="251" y="652"/>
                    <a:pt x="251" y="652"/>
                    <a:pt x="251" y="652"/>
                  </a:cubicBezTo>
                  <a:cubicBezTo>
                    <a:pt x="352" y="627"/>
                    <a:pt x="427" y="627"/>
                    <a:pt x="527" y="652"/>
                  </a:cubicBezTo>
                  <a:cubicBezTo>
                    <a:pt x="552" y="652"/>
                    <a:pt x="552" y="652"/>
                    <a:pt x="552" y="652"/>
                  </a:cubicBezTo>
                  <a:cubicBezTo>
                    <a:pt x="652" y="652"/>
                    <a:pt x="753" y="677"/>
                    <a:pt x="853" y="702"/>
                  </a:cubicBezTo>
                  <a:cubicBezTo>
                    <a:pt x="853" y="702"/>
                    <a:pt x="878" y="702"/>
                    <a:pt x="878" y="702"/>
                  </a:cubicBezTo>
                  <a:cubicBezTo>
                    <a:pt x="978" y="752"/>
                    <a:pt x="1103" y="802"/>
                    <a:pt x="1204" y="878"/>
                  </a:cubicBezTo>
                  <a:cubicBezTo>
                    <a:pt x="1329" y="928"/>
                    <a:pt x="1454" y="1028"/>
                    <a:pt x="1555" y="1103"/>
                  </a:cubicBezTo>
                  <a:cubicBezTo>
                    <a:pt x="1555" y="1103"/>
                    <a:pt x="1555" y="1103"/>
                    <a:pt x="1555" y="1103"/>
                  </a:cubicBezTo>
                  <a:cubicBezTo>
                    <a:pt x="1680" y="1203"/>
                    <a:pt x="1780" y="1304"/>
                    <a:pt x="1880" y="1404"/>
                  </a:cubicBezTo>
                  <a:cubicBezTo>
                    <a:pt x="1880" y="1404"/>
                    <a:pt x="1880" y="1404"/>
                    <a:pt x="1880" y="1404"/>
                  </a:cubicBezTo>
                  <a:cubicBezTo>
                    <a:pt x="2081" y="1629"/>
                    <a:pt x="2256" y="1880"/>
                    <a:pt x="2407" y="2131"/>
                  </a:cubicBezTo>
                  <a:cubicBezTo>
                    <a:pt x="2432" y="2156"/>
                    <a:pt x="2432" y="2156"/>
                    <a:pt x="2432" y="2156"/>
                  </a:cubicBezTo>
                  <a:cubicBezTo>
                    <a:pt x="2507" y="2281"/>
                    <a:pt x="2582" y="2431"/>
                    <a:pt x="2632" y="2557"/>
                  </a:cubicBezTo>
                  <a:cubicBezTo>
                    <a:pt x="2632" y="2557"/>
                    <a:pt x="2632" y="2557"/>
                    <a:pt x="2632" y="2557"/>
                  </a:cubicBezTo>
                  <a:cubicBezTo>
                    <a:pt x="2682" y="2707"/>
                    <a:pt x="2732" y="2832"/>
                    <a:pt x="2783" y="2983"/>
                  </a:cubicBezTo>
                  <a:cubicBezTo>
                    <a:pt x="2783" y="2983"/>
                    <a:pt x="2783" y="2983"/>
                    <a:pt x="2783" y="2983"/>
                  </a:cubicBezTo>
                  <a:cubicBezTo>
                    <a:pt x="2833" y="3133"/>
                    <a:pt x="2858" y="3258"/>
                    <a:pt x="2883" y="3409"/>
                  </a:cubicBezTo>
                  <a:cubicBezTo>
                    <a:pt x="2883" y="3409"/>
                    <a:pt x="2883" y="3409"/>
                    <a:pt x="2883" y="3409"/>
                  </a:cubicBezTo>
                  <a:cubicBezTo>
                    <a:pt x="2908" y="3559"/>
                    <a:pt x="2908" y="3685"/>
                    <a:pt x="2908" y="3835"/>
                  </a:cubicBezTo>
                  <a:cubicBezTo>
                    <a:pt x="2908" y="3960"/>
                    <a:pt x="2908" y="4086"/>
                    <a:pt x="2883" y="4186"/>
                  </a:cubicBezTo>
                  <a:cubicBezTo>
                    <a:pt x="2883" y="4211"/>
                    <a:pt x="2883" y="4211"/>
                    <a:pt x="2883" y="4211"/>
                  </a:cubicBezTo>
                  <a:cubicBezTo>
                    <a:pt x="2858" y="4311"/>
                    <a:pt x="2833" y="4411"/>
                    <a:pt x="2783" y="4512"/>
                  </a:cubicBezTo>
                  <a:lnTo>
                    <a:pt x="2783" y="4512"/>
                  </a:lnTo>
                  <a:cubicBezTo>
                    <a:pt x="2758" y="4587"/>
                    <a:pt x="2707" y="4662"/>
                    <a:pt x="2657" y="4712"/>
                  </a:cubicBezTo>
                  <a:cubicBezTo>
                    <a:pt x="2632" y="4737"/>
                    <a:pt x="2632" y="4762"/>
                    <a:pt x="2607" y="4762"/>
                  </a:cubicBezTo>
                  <a:cubicBezTo>
                    <a:pt x="2557" y="4837"/>
                    <a:pt x="2482" y="4888"/>
                    <a:pt x="2432" y="4938"/>
                  </a:cubicBezTo>
                  <a:lnTo>
                    <a:pt x="3534" y="4286"/>
                  </a:lnTo>
                  <a:cubicBezTo>
                    <a:pt x="3610" y="4236"/>
                    <a:pt x="3660" y="4186"/>
                    <a:pt x="3735" y="4111"/>
                  </a:cubicBezTo>
                  <a:cubicBezTo>
                    <a:pt x="3735" y="4111"/>
                    <a:pt x="3760" y="4086"/>
                    <a:pt x="3760" y="4060"/>
                  </a:cubicBezTo>
                  <a:cubicBezTo>
                    <a:pt x="3785" y="4035"/>
                    <a:pt x="3810" y="4010"/>
                    <a:pt x="3835" y="3985"/>
                  </a:cubicBezTo>
                  <a:cubicBezTo>
                    <a:pt x="3860" y="3960"/>
                    <a:pt x="3885" y="3910"/>
                    <a:pt x="3910" y="3860"/>
                  </a:cubicBezTo>
                  <a:cubicBezTo>
                    <a:pt x="3910" y="3860"/>
                    <a:pt x="3910" y="3860"/>
                    <a:pt x="3910" y="3860"/>
                  </a:cubicBezTo>
                  <a:cubicBezTo>
                    <a:pt x="3910" y="3860"/>
                    <a:pt x="3910" y="3860"/>
                    <a:pt x="3910" y="3860"/>
                  </a:cubicBezTo>
                  <a:cubicBezTo>
                    <a:pt x="3910" y="3835"/>
                    <a:pt x="3935" y="3810"/>
                    <a:pt x="3935" y="3785"/>
                  </a:cubicBezTo>
                  <a:cubicBezTo>
                    <a:pt x="3961" y="3735"/>
                    <a:pt x="3961" y="3710"/>
                    <a:pt x="3961" y="3685"/>
                  </a:cubicBezTo>
                  <a:cubicBezTo>
                    <a:pt x="3986" y="3659"/>
                    <a:pt x="3986" y="3634"/>
                    <a:pt x="3986" y="3584"/>
                  </a:cubicBezTo>
                  <a:cubicBezTo>
                    <a:pt x="3986" y="3584"/>
                    <a:pt x="3986" y="3559"/>
                    <a:pt x="4011" y="3559"/>
                  </a:cubicBezTo>
                  <a:cubicBezTo>
                    <a:pt x="4011" y="3559"/>
                    <a:pt x="4011" y="3559"/>
                    <a:pt x="4011" y="3559"/>
                  </a:cubicBezTo>
                  <a:cubicBezTo>
                    <a:pt x="4011" y="3534"/>
                    <a:pt x="4011" y="3534"/>
                    <a:pt x="4011" y="3509"/>
                  </a:cubicBezTo>
                  <a:cubicBezTo>
                    <a:pt x="4011" y="3484"/>
                    <a:pt x="4011" y="3459"/>
                    <a:pt x="4011" y="3434"/>
                  </a:cubicBezTo>
                  <a:cubicBezTo>
                    <a:pt x="4036" y="3409"/>
                    <a:pt x="4036" y="3384"/>
                    <a:pt x="4036" y="3359"/>
                  </a:cubicBezTo>
                  <a:cubicBezTo>
                    <a:pt x="4036" y="3309"/>
                    <a:pt x="4036" y="3284"/>
                    <a:pt x="4036" y="3258"/>
                  </a:cubicBezTo>
                  <a:cubicBezTo>
                    <a:pt x="4036" y="3233"/>
                    <a:pt x="4036" y="3208"/>
                    <a:pt x="4036" y="3183"/>
                  </a:cubicBezTo>
                  <a:lnTo>
                    <a:pt x="4036" y="3183"/>
                  </a:lnTo>
                  <a:cubicBezTo>
                    <a:pt x="4036" y="3158"/>
                    <a:pt x="4036" y="3133"/>
                    <a:pt x="4036" y="3108"/>
                  </a:cubicBezTo>
                  <a:close/>
                </a:path>
              </a:pathLst>
            </a:custGeom>
            <a:solidFill>
              <a:srgbClr val="015064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5783222" y="3017734"/>
              <a:ext cx="52365" cy="29806"/>
            </a:xfrm>
            <a:custGeom>
              <a:avLst/>
              <a:gdLst/>
              <a:ahLst/>
              <a:cxnLst/>
              <a:rect l="l" t="t" r="r" b="b"/>
              <a:pathLst>
                <a:path w="1279" h="728" extrusionOk="0">
                  <a:moveTo>
                    <a:pt x="1" y="728"/>
                  </a:moveTo>
                  <a:lnTo>
                    <a:pt x="1128" y="76"/>
                  </a:lnTo>
                  <a:cubicBezTo>
                    <a:pt x="1179" y="51"/>
                    <a:pt x="1229" y="26"/>
                    <a:pt x="1279" y="1"/>
                  </a:cubicBezTo>
                  <a:lnTo>
                    <a:pt x="176" y="652"/>
                  </a:lnTo>
                  <a:cubicBezTo>
                    <a:pt x="101" y="677"/>
                    <a:pt x="51" y="702"/>
                    <a:pt x="1" y="728"/>
                  </a:cubicBezTo>
                  <a:close/>
                </a:path>
              </a:pathLst>
            </a:custGeom>
            <a:solidFill>
              <a:srgbClr val="70797D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5790428" y="3016710"/>
              <a:ext cx="50318" cy="27759"/>
            </a:xfrm>
            <a:custGeom>
              <a:avLst/>
              <a:gdLst/>
              <a:ahLst/>
              <a:cxnLst/>
              <a:rect l="l" t="t" r="r" b="b"/>
              <a:pathLst>
                <a:path w="1229" h="678" extrusionOk="0">
                  <a:moveTo>
                    <a:pt x="0" y="677"/>
                  </a:moveTo>
                  <a:lnTo>
                    <a:pt x="1103" y="26"/>
                  </a:lnTo>
                  <a:cubicBezTo>
                    <a:pt x="1153" y="1"/>
                    <a:pt x="1178" y="1"/>
                    <a:pt x="1228" y="1"/>
                  </a:cubicBezTo>
                  <a:lnTo>
                    <a:pt x="100" y="627"/>
                  </a:lnTo>
                  <a:cubicBezTo>
                    <a:pt x="75" y="652"/>
                    <a:pt x="25" y="652"/>
                    <a:pt x="0" y="677"/>
                  </a:cubicBezTo>
                  <a:close/>
                </a:path>
              </a:pathLst>
            </a:custGeom>
            <a:solidFill>
              <a:srgbClr val="757D82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5886887" y="3069034"/>
              <a:ext cx="81066" cy="175520"/>
            </a:xfrm>
            <a:custGeom>
              <a:avLst/>
              <a:gdLst/>
              <a:ahLst/>
              <a:cxnLst/>
              <a:rect l="l" t="t" r="r" b="b"/>
              <a:pathLst>
                <a:path w="1980" h="4287" extrusionOk="0">
                  <a:moveTo>
                    <a:pt x="1980" y="2282"/>
                  </a:moveTo>
                  <a:cubicBezTo>
                    <a:pt x="1980" y="2257"/>
                    <a:pt x="1955" y="2231"/>
                    <a:pt x="1955" y="2181"/>
                  </a:cubicBezTo>
                  <a:cubicBezTo>
                    <a:pt x="1955" y="2156"/>
                    <a:pt x="1955" y="2131"/>
                    <a:pt x="1955" y="2106"/>
                  </a:cubicBezTo>
                  <a:cubicBezTo>
                    <a:pt x="1955" y="2081"/>
                    <a:pt x="1955" y="2081"/>
                    <a:pt x="1955" y="2081"/>
                  </a:cubicBezTo>
                  <a:cubicBezTo>
                    <a:pt x="1955" y="2081"/>
                    <a:pt x="1955" y="2081"/>
                    <a:pt x="1955" y="2081"/>
                  </a:cubicBezTo>
                  <a:cubicBezTo>
                    <a:pt x="1955" y="2056"/>
                    <a:pt x="1955" y="2031"/>
                    <a:pt x="1955" y="2006"/>
                  </a:cubicBezTo>
                  <a:cubicBezTo>
                    <a:pt x="1930" y="1956"/>
                    <a:pt x="1930" y="1931"/>
                    <a:pt x="1930" y="1906"/>
                  </a:cubicBezTo>
                  <a:cubicBezTo>
                    <a:pt x="1930" y="1856"/>
                    <a:pt x="1930" y="1830"/>
                    <a:pt x="1905" y="1805"/>
                  </a:cubicBezTo>
                  <a:cubicBezTo>
                    <a:pt x="1905" y="1805"/>
                    <a:pt x="1905" y="1780"/>
                    <a:pt x="1905" y="1780"/>
                  </a:cubicBezTo>
                  <a:lnTo>
                    <a:pt x="1905" y="1780"/>
                  </a:lnTo>
                  <a:cubicBezTo>
                    <a:pt x="1905" y="1755"/>
                    <a:pt x="1905" y="1730"/>
                    <a:pt x="1905" y="1705"/>
                  </a:cubicBezTo>
                  <a:cubicBezTo>
                    <a:pt x="1880" y="1655"/>
                    <a:pt x="1880" y="1630"/>
                    <a:pt x="1880" y="1605"/>
                  </a:cubicBezTo>
                  <a:cubicBezTo>
                    <a:pt x="1855" y="1555"/>
                    <a:pt x="1855" y="1530"/>
                    <a:pt x="1855" y="1480"/>
                  </a:cubicBezTo>
                  <a:lnTo>
                    <a:pt x="1830" y="1480"/>
                  </a:lnTo>
                  <a:lnTo>
                    <a:pt x="1830" y="1480"/>
                  </a:lnTo>
                  <a:cubicBezTo>
                    <a:pt x="1830" y="1429"/>
                    <a:pt x="1830" y="1404"/>
                    <a:pt x="1805" y="1379"/>
                  </a:cubicBezTo>
                  <a:cubicBezTo>
                    <a:pt x="1805" y="1354"/>
                    <a:pt x="1779" y="1304"/>
                    <a:pt x="1779" y="1279"/>
                  </a:cubicBezTo>
                  <a:cubicBezTo>
                    <a:pt x="1779" y="1254"/>
                    <a:pt x="1754" y="1204"/>
                    <a:pt x="1754" y="1179"/>
                  </a:cubicBezTo>
                  <a:cubicBezTo>
                    <a:pt x="1754" y="1179"/>
                    <a:pt x="1729" y="1179"/>
                    <a:pt x="1729" y="1179"/>
                  </a:cubicBezTo>
                  <a:cubicBezTo>
                    <a:pt x="1729" y="1179"/>
                    <a:pt x="1729" y="1154"/>
                    <a:pt x="1729" y="1154"/>
                  </a:cubicBezTo>
                  <a:cubicBezTo>
                    <a:pt x="1729" y="1129"/>
                    <a:pt x="1729" y="1104"/>
                    <a:pt x="1704" y="1079"/>
                  </a:cubicBezTo>
                  <a:cubicBezTo>
                    <a:pt x="1704" y="1053"/>
                    <a:pt x="1679" y="1028"/>
                    <a:pt x="1679" y="978"/>
                  </a:cubicBezTo>
                  <a:cubicBezTo>
                    <a:pt x="1654" y="953"/>
                    <a:pt x="1654" y="928"/>
                    <a:pt x="1629" y="903"/>
                  </a:cubicBezTo>
                  <a:cubicBezTo>
                    <a:pt x="1629" y="878"/>
                    <a:pt x="1629" y="878"/>
                    <a:pt x="1629" y="878"/>
                  </a:cubicBezTo>
                  <a:lnTo>
                    <a:pt x="1604" y="853"/>
                  </a:lnTo>
                  <a:cubicBezTo>
                    <a:pt x="1604" y="828"/>
                    <a:pt x="1604" y="828"/>
                    <a:pt x="1579" y="803"/>
                  </a:cubicBezTo>
                  <a:cubicBezTo>
                    <a:pt x="1579" y="753"/>
                    <a:pt x="1554" y="728"/>
                    <a:pt x="1529" y="703"/>
                  </a:cubicBezTo>
                  <a:cubicBezTo>
                    <a:pt x="1529" y="652"/>
                    <a:pt x="1504" y="627"/>
                    <a:pt x="1479" y="577"/>
                  </a:cubicBezTo>
                  <a:cubicBezTo>
                    <a:pt x="1479" y="577"/>
                    <a:pt x="1479" y="577"/>
                    <a:pt x="1479" y="577"/>
                  </a:cubicBezTo>
                  <a:cubicBezTo>
                    <a:pt x="1479" y="577"/>
                    <a:pt x="1479" y="552"/>
                    <a:pt x="1454" y="552"/>
                  </a:cubicBezTo>
                  <a:cubicBezTo>
                    <a:pt x="1429" y="502"/>
                    <a:pt x="1404" y="452"/>
                    <a:pt x="1378" y="402"/>
                  </a:cubicBezTo>
                  <a:cubicBezTo>
                    <a:pt x="1378" y="377"/>
                    <a:pt x="1353" y="377"/>
                    <a:pt x="1328" y="352"/>
                  </a:cubicBezTo>
                  <a:cubicBezTo>
                    <a:pt x="1303" y="302"/>
                    <a:pt x="1278" y="251"/>
                    <a:pt x="1253" y="226"/>
                  </a:cubicBezTo>
                  <a:cubicBezTo>
                    <a:pt x="1253" y="201"/>
                    <a:pt x="1228" y="176"/>
                    <a:pt x="1203" y="151"/>
                  </a:cubicBezTo>
                  <a:cubicBezTo>
                    <a:pt x="1178" y="101"/>
                    <a:pt x="1153" y="51"/>
                    <a:pt x="1128" y="1"/>
                  </a:cubicBezTo>
                  <a:lnTo>
                    <a:pt x="0" y="652"/>
                  </a:lnTo>
                  <a:cubicBezTo>
                    <a:pt x="50" y="728"/>
                    <a:pt x="100" y="803"/>
                    <a:pt x="150" y="878"/>
                  </a:cubicBezTo>
                  <a:cubicBezTo>
                    <a:pt x="175" y="903"/>
                    <a:pt x="201" y="953"/>
                    <a:pt x="226" y="1003"/>
                  </a:cubicBezTo>
                  <a:cubicBezTo>
                    <a:pt x="276" y="1053"/>
                    <a:pt x="301" y="1129"/>
                    <a:pt x="351" y="1204"/>
                  </a:cubicBezTo>
                  <a:cubicBezTo>
                    <a:pt x="351" y="1204"/>
                    <a:pt x="351" y="1229"/>
                    <a:pt x="351" y="1229"/>
                  </a:cubicBezTo>
                  <a:cubicBezTo>
                    <a:pt x="401" y="1329"/>
                    <a:pt x="451" y="1404"/>
                    <a:pt x="501" y="1505"/>
                  </a:cubicBezTo>
                  <a:lnTo>
                    <a:pt x="501" y="1530"/>
                  </a:lnTo>
                  <a:cubicBezTo>
                    <a:pt x="551" y="1605"/>
                    <a:pt x="576" y="1705"/>
                    <a:pt x="627" y="1805"/>
                  </a:cubicBezTo>
                  <a:lnTo>
                    <a:pt x="627" y="1830"/>
                  </a:lnTo>
                  <a:cubicBezTo>
                    <a:pt x="652" y="1931"/>
                    <a:pt x="702" y="2006"/>
                    <a:pt x="727" y="2106"/>
                  </a:cubicBezTo>
                  <a:cubicBezTo>
                    <a:pt x="727" y="2131"/>
                    <a:pt x="727" y="2131"/>
                    <a:pt x="727" y="2131"/>
                  </a:cubicBezTo>
                  <a:cubicBezTo>
                    <a:pt x="752" y="2231"/>
                    <a:pt x="777" y="2332"/>
                    <a:pt x="802" y="2432"/>
                  </a:cubicBezTo>
                  <a:cubicBezTo>
                    <a:pt x="802" y="2432"/>
                    <a:pt x="802" y="2432"/>
                    <a:pt x="802" y="2432"/>
                  </a:cubicBezTo>
                  <a:cubicBezTo>
                    <a:pt x="802" y="2532"/>
                    <a:pt x="827" y="2632"/>
                    <a:pt x="827" y="2733"/>
                  </a:cubicBezTo>
                  <a:cubicBezTo>
                    <a:pt x="827" y="2733"/>
                    <a:pt x="827" y="2733"/>
                    <a:pt x="827" y="2733"/>
                  </a:cubicBezTo>
                  <a:cubicBezTo>
                    <a:pt x="852" y="2833"/>
                    <a:pt x="852" y="2933"/>
                    <a:pt x="852" y="3033"/>
                  </a:cubicBezTo>
                  <a:cubicBezTo>
                    <a:pt x="852" y="3184"/>
                    <a:pt x="827" y="3309"/>
                    <a:pt x="802" y="3460"/>
                  </a:cubicBezTo>
                  <a:cubicBezTo>
                    <a:pt x="802" y="3460"/>
                    <a:pt x="802" y="3460"/>
                    <a:pt x="802" y="3460"/>
                  </a:cubicBezTo>
                  <a:cubicBezTo>
                    <a:pt x="777" y="3585"/>
                    <a:pt x="752" y="3710"/>
                    <a:pt x="702" y="3810"/>
                  </a:cubicBezTo>
                  <a:cubicBezTo>
                    <a:pt x="702" y="3810"/>
                    <a:pt x="702" y="3810"/>
                    <a:pt x="702" y="3810"/>
                  </a:cubicBezTo>
                  <a:cubicBezTo>
                    <a:pt x="652" y="3911"/>
                    <a:pt x="602" y="3986"/>
                    <a:pt x="551" y="4036"/>
                  </a:cubicBezTo>
                  <a:cubicBezTo>
                    <a:pt x="526" y="4061"/>
                    <a:pt x="501" y="4086"/>
                    <a:pt x="501" y="4111"/>
                  </a:cubicBezTo>
                  <a:cubicBezTo>
                    <a:pt x="426" y="4186"/>
                    <a:pt x="351" y="4236"/>
                    <a:pt x="276" y="4287"/>
                  </a:cubicBezTo>
                  <a:lnTo>
                    <a:pt x="1404" y="3635"/>
                  </a:lnTo>
                  <a:cubicBezTo>
                    <a:pt x="1479" y="3610"/>
                    <a:pt x="1554" y="3535"/>
                    <a:pt x="1604" y="3460"/>
                  </a:cubicBezTo>
                  <a:cubicBezTo>
                    <a:pt x="1629" y="3434"/>
                    <a:pt x="1654" y="3434"/>
                    <a:pt x="1654" y="3409"/>
                  </a:cubicBezTo>
                  <a:cubicBezTo>
                    <a:pt x="1679" y="3359"/>
                    <a:pt x="1704" y="3334"/>
                    <a:pt x="1729" y="3309"/>
                  </a:cubicBezTo>
                  <a:cubicBezTo>
                    <a:pt x="1754" y="3259"/>
                    <a:pt x="1779" y="3234"/>
                    <a:pt x="1805" y="3184"/>
                  </a:cubicBezTo>
                  <a:lnTo>
                    <a:pt x="1805" y="3159"/>
                  </a:lnTo>
                  <a:lnTo>
                    <a:pt x="1805" y="3159"/>
                  </a:lnTo>
                  <a:cubicBezTo>
                    <a:pt x="1830" y="3134"/>
                    <a:pt x="1855" y="3109"/>
                    <a:pt x="1855" y="3059"/>
                  </a:cubicBezTo>
                  <a:cubicBezTo>
                    <a:pt x="1880" y="3033"/>
                    <a:pt x="1880" y="2983"/>
                    <a:pt x="1905" y="2958"/>
                  </a:cubicBezTo>
                  <a:cubicBezTo>
                    <a:pt x="1905" y="2933"/>
                    <a:pt x="1905" y="2883"/>
                    <a:pt x="1930" y="2858"/>
                  </a:cubicBezTo>
                  <a:cubicBezTo>
                    <a:pt x="1930" y="2833"/>
                    <a:pt x="1930" y="2833"/>
                    <a:pt x="1930" y="2808"/>
                  </a:cubicBezTo>
                  <a:cubicBezTo>
                    <a:pt x="1930" y="2808"/>
                    <a:pt x="1930" y="2808"/>
                    <a:pt x="1930" y="2808"/>
                  </a:cubicBezTo>
                  <a:cubicBezTo>
                    <a:pt x="1930" y="2783"/>
                    <a:pt x="1930" y="2783"/>
                    <a:pt x="1930" y="2758"/>
                  </a:cubicBezTo>
                  <a:cubicBezTo>
                    <a:pt x="1955" y="2733"/>
                    <a:pt x="1955" y="2708"/>
                    <a:pt x="1955" y="2658"/>
                  </a:cubicBezTo>
                  <a:cubicBezTo>
                    <a:pt x="1955" y="2632"/>
                    <a:pt x="1955" y="2607"/>
                    <a:pt x="1955" y="2582"/>
                  </a:cubicBezTo>
                  <a:cubicBezTo>
                    <a:pt x="1955" y="2532"/>
                    <a:pt x="1955" y="2507"/>
                    <a:pt x="1980" y="2482"/>
                  </a:cubicBezTo>
                  <a:cubicBezTo>
                    <a:pt x="1980" y="2457"/>
                    <a:pt x="1980" y="2407"/>
                    <a:pt x="1980" y="2382"/>
                  </a:cubicBezTo>
                  <a:lnTo>
                    <a:pt x="1980" y="2382"/>
                  </a:lnTo>
                  <a:cubicBezTo>
                    <a:pt x="1980" y="2357"/>
                    <a:pt x="1980" y="2307"/>
                    <a:pt x="1980" y="2282"/>
                  </a:cubicBezTo>
                  <a:close/>
                </a:path>
              </a:pathLst>
            </a:custGeom>
            <a:solidFill>
              <a:srgbClr val="B8CED9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2"/>
            <p:cNvSpPr/>
            <p:nvPr/>
          </p:nvSpPr>
          <p:spPr>
            <a:xfrm>
              <a:off x="5759640" y="2637053"/>
              <a:ext cx="162173" cy="628017"/>
            </a:xfrm>
            <a:custGeom>
              <a:avLst/>
              <a:gdLst/>
              <a:ahLst/>
              <a:cxnLst/>
              <a:rect l="l" t="t" r="r" b="b"/>
              <a:pathLst>
                <a:path w="3961" h="15339" extrusionOk="0">
                  <a:moveTo>
                    <a:pt x="3133" y="1304"/>
                  </a:moveTo>
                  <a:lnTo>
                    <a:pt x="3108" y="11203"/>
                  </a:lnTo>
                  <a:cubicBezTo>
                    <a:pt x="3634" y="11930"/>
                    <a:pt x="3960" y="12808"/>
                    <a:pt x="3960" y="13584"/>
                  </a:cubicBezTo>
                  <a:cubicBezTo>
                    <a:pt x="3960" y="14838"/>
                    <a:pt x="3058" y="15339"/>
                    <a:pt x="1980" y="14712"/>
                  </a:cubicBezTo>
                  <a:cubicBezTo>
                    <a:pt x="877" y="14086"/>
                    <a:pt x="0" y="12557"/>
                    <a:pt x="0" y="11279"/>
                  </a:cubicBezTo>
                  <a:cubicBezTo>
                    <a:pt x="0" y="10502"/>
                    <a:pt x="351" y="10026"/>
                    <a:pt x="852" y="9900"/>
                  </a:cubicBezTo>
                  <a:lnTo>
                    <a:pt x="877" y="0"/>
                  </a:lnTo>
                  <a:close/>
                </a:path>
              </a:pathLst>
            </a:custGeom>
            <a:solidFill>
              <a:srgbClr val="D9EBF3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2"/>
            <p:cNvSpPr/>
            <p:nvPr/>
          </p:nvSpPr>
          <p:spPr>
            <a:xfrm>
              <a:off x="5886887" y="2663747"/>
              <a:ext cx="46183" cy="432025"/>
            </a:xfrm>
            <a:custGeom>
              <a:avLst/>
              <a:gdLst/>
              <a:ahLst/>
              <a:cxnLst/>
              <a:rect l="l" t="t" r="r" b="b"/>
              <a:pathLst>
                <a:path w="1128" h="10552" extrusionOk="0">
                  <a:moveTo>
                    <a:pt x="25" y="652"/>
                  </a:moveTo>
                  <a:lnTo>
                    <a:pt x="1128" y="0"/>
                  </a:lnTo>
                  <a:lnTo>
                    <a:pt x="1128" y="9900"/>
                  </a:lnTo>
                  <a:lnTo>
                    <a:pt x="0" y="10551"/>
                  </a:lnTo>
                  <a:close/>
                </a:path>
              </a:pathLst>
            </a:custGeom>
            <a:solidFill>
              <a:srgbClr val="C4DFEC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2"/>
            <p:cNvSpPr/>
            <p:nvPr/>
          </p:nvSpPr>
          <p:spPr>
            <a:xfrm>
              <a:off x="5795546" y="2610359"/>
              <a:ext cx="137526" cy="80084"/>
            </a:xfrm>
            <a:custGeom>
              <a:avLst/>
              <a:gdLst/>
              <a:ahLst/>
              <a:cxnLst/>
              <a:rect l="l" t="t" r="r" b="b"/>
              <a:pathLst>
                <a:path w="3359" h="1956" extrusionOk="0">
                  <a:moveTo>
                    <a:pt x="0" y="652"/>
                  </a:moveTo>
                  <a:lnTo>
                    <a:pt x="1103" y="1"/>
                  </a:lnTo>
                  <a:lnTo>
                    <a:pt x="3359" y="1304"/>
                  </a:lnTo>
                  <a:lnTo>
                    <a:pt x="2256" y="1956"/>
                  </a:lnTo>
                  <a:close/>
                </a:path>
              </a:pathLst>
            </a:custGeom>
            <a:solidFill>
              <a:srgbClr val="BAC8D0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2"/>
            <p:cNvSpPr/>
            <p:nvPr/>
          </p:nvSpPr>
          <p:spPr>
            <a:xfrm>
              <a:off x="8374199" y="3467197"/>
              <a:ext cx="52365" cy="300682"/>
            </a:xfrm>
            <a:custGeom>
              <a:avLst/>
              <a:gdLst/>
              <a:ahLst/>
              <a:cxnLst/>
              <a:rect l="l" t="t" r="r" b="b"/>
              <a:pathLst>
                <a:path w="1279" h="7344" extrusionOk="0">
                  <a:moveTo>
                    <a:pt x="0" y="7344"/>
                  </a:moveTo>
                  <a:lnTo>
                    <a:pt x="1128" y="75"/>
                  </a:lnTo>
                  <a:cubicBezTo>
                    <a:pt x="1178" y="50"/>
                    <a:pt x="1228" y="25"/>
                    <a:pt x="1278" y="0"/>
                  </a:cubicBezTo>
                  <a:lnTo>
                    <a:pt x="176" y="652"/>
                  </a:lnTo>
                  <a:cubicBezTo>
                    <a:pt x="126" y="677"/>
                    <a:pt x="50" y="7319"/>
                    <a:pt x="0" y="7344"/>
                  </a:cubicBezTo>
                  <a:close/>
                </a:path>
              </a:pathLst>
            </a:custGeom>
            <a:solidFill>
              <a:srgbClr val="70797D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2"/>
            <p:cNvSpPr/>
            <p:nvPr/>
          </p:nvSpPr>
          <p:spPr>
            <a:xfrm>
              <a:off x="8381364" y="3466174"/>
              <a:ext cx="50318" cy="27718"/>
            </a:xfrm>
            <a:custGeom>
              <a:avLst/>
              <a:gdLst/>
              <a:ahLst/>
              <a:cxnLst/>
              <a:rect l="l" t="t" r="r" b="b"/>
              <a:pathLst>
                <a:path w="1229" h="677" extrusionOk="0">
                  <a:moveTo>
                    <a:pt x="1" y="677"/>
                  </a:moveTo>
                  <a:lnTo>
                    <a:pt x="1103" y="25"/>
                  </a:lnTo>
                  <a:cubicBezTo>
                    <a:pt x="1154" y="0"/>
                    <a:pt x="1204" y="0"/>
                    <a:pt x="1229" y="0"/>
                  </a:cubicBezTo>
                  <a:lnTo>
                    <a:pt x="126" y="627"/>
                  </a:lnTo>
                  <a:cubicBezTo>
                    <a:pt x="76" y="652"/>
                    <a:pt x="26" y="652"/>
                    <a:pt x="1" y="677"/>
                  </a:cubicBezTo>
                  <a:close/>
                </a:path>
              </a:pathLst>
            </a:custGeom>
            <a:solidFill>
              <a:srgbClr val="757D82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2"/>
            <p:cNvSpPr/>
            <p:nvPr/>
          </p:nvSpPr>
          <p:spPr>
            <a:xfrm>
              <a:off x="8477824" y="3790436"/>
              <a:ext cx="81107" cy="174456"/>
            </a:xfrm>
            <a:custGeom>
              <a:avLst/>
              <a:gdLst/>
              <a:ahLst/>
              <a:cxnLst/>
              <a:rect l="l" t="t" r="r" b="b"/>
              <a:pathLst>
                <a:path w="1981" h="4261" extrusionOk="0">
                  <a:moveTo>
                    <a:pt x="1981" y="2256"/>
                  </a:moveTo>
                  <a:cubicBezTo>
                    <a:pt x="1981" y="2231"/>
                    <a:pt x="1981" y="2206"/>
                    <a:pt x="1981" y="2180"/>
                  </a:cubicBezTo>
                  <a:cubicBezTo>
                    <a:pt x="1981" y="2130"/>
                    <a:pt x="1955" y="2105"/>
                    <a:pt x="1955" y="2080"/>
                  </a:cubicBezTo>
                  <a:cubicBezTo>
                    <a:pt x="1955" y="2080"/>
                    <a:pt x="1955" y="2055"/>
                    <a:pt x="1955" y="2055"/>
                  </a:cubicBezTo>
                  <a:cubicBezTo>
                    <a:pt x="1955" y="2055"/>
                    <a:pt x="1955" y="2055"/>
                    <a:pt x="1955" y="2055"/>
                  </a:cubicBezTo>
                  <a:cubicBezTo>
                    <a:pt x="1955" y="2030"/>
                    <a:pt x="1955" y="2005"/>
                    <a:pt x="1955" y="1980"/>
                  </a:cubicBezTo>
                  <a:cubicBezTo>
                    <a:pt x="1955" y="1955"/>
                    <a:pt x="1955" y="1905"/>
                    <a:pt x="1930" y="1880"/>
                  </a:cubicBezTo>
                  <a:cubicBezTo>
                    <a:pt x="1930" y="1855"/>
                    <a:pt x="1930" y="1805"/>
                    <a:pt x="1930" y="1779"/>
                  </a:cubicBezTo>
                  <a:cubicBezTo>
                    <a:pt x="1930" y="1779"/>
                    <a:pt x="1930" y="1754"/>
                    <a:pt x="1930" y="1754"/>
                  </a:cubicBezTo>
                  <a:cubicBezTo>
                    <a:pt x="1930" y="1754"/>
                    <a:pt x="1905" y="1754"/>
                    <a:pt x="1905" y="1754"/>
                  </a:cubicBezTo>
                  <a:cubicBezTo>
                    <a:pt x="1905" y="1729"/>
                    <a:pt x="1905" y="1704"/>
                    <a:pt x="1905" y="1679"/>
                  </a:cubicBezTo>
                  <a:cubicBezTo>
                    <a:pt x="1905" y="1629"/>
                    <a:pt x="1880" y="1604"/>
                    <a:pt x="1880" y="1579"/>
                  </a:cubicBezTo>
                  <a:cubicBezTo>
                    <a:pt x="1880" y="1529"/>
                    <a:pt x="1855" y="1504"/>
                    <a:pt x="1855" y="1454"/>
                  </a:cubicBezTo>
                  <a:cubicBezTo>
                    <a:pt x="1855" y="1454"/>
                    <a:pt x="1855" y="1454"/>
                    <a:pt x="1855" y="1454"/>
                  </a:cubicBezTo>
                  <a:cubicBezTo>
                    <a:pt x="1855" y="1454"/>
                    <a:pt x="1855" y="1454"/>
                    <a:pt x="1855" y="1454"/>
                  </a:cubicBezTo>
                  <a:cubicBezTo>
                    <a:pt x="1830" y="1429"/>
                    <a:pt x="1830" y="1378"/>
                    <a:pt x="1830" y="1353"/>
                  </a:cubicBezTo>
                  <a:cubicBezTo>
                    <a:pt x="1805" y="1328"/>
                    <a:pt x="1805" y="1303"/>
                    <a:pt x="1780" y="1253"/>
                  </a:cubicBezTo>
                  <a:cubicBezTo>
                    <a:pt x="1780" y="1228"/>
                    <a:pt x="1755" y="1203"/>
                    <a:pt x="1755" y="1153"/>
                  </a:cubicBezTo>
                  <a:cubicBezTo>
                    <a:pt x="1755" y="1153"/>
                    <a:pt x="1755" y="1153"/>
                    <a:pt x="1755" y="1153"/>
                  </a:cubicBezTo>
                  <a:cubicBezTo>
                    <a:pt x="1755" y="1153"/>
                    <a:pt x="1755" y="1153"/>
                    <a:pt x="1755" y="1153"/>
                  </a:cubicBezTo>
                  <a:cubicBezTo>
                    <a:pt x="1730" y="1103"/>
                    <a:pt x="1730" y="1078"/>
                    <a:pt x="1705" y="1053"/>
                  </a:cubicBezTo>
                  <a:cubicBezTo>
                    <a:pt x="1705" y="1028"/>
                    <a:pt x="1680" y="1003"/>
                    <a:pt x="1680" y="977"/>
                  </a:cubicBezTo>
                  <a:cubicBezTo>
                    <a:pt x="1655" y="927"/>
                    <a:pt x="1655" y="902"/>
                    <a:pt x="1630" y="877"/>
                  </a:cubicBezTo>
                  <a:cubicBezTo>
                    <a:pt x="1630" y="852"/>
                    <a:pt x="1630" y="852"/>
                    <a:pt x="1630" y="852"/>
                  </a:cubicBezTo>
                  <a:cubicBezTo>
                    <a:pt x="1630" y="852"/>
                    <a:pt x="1630" y="852"/>
                    <a:pt x="1630" y="827"/>
                  </a:cubicBezTo>
                  <a:cubicBezTo>
                    <a:pt x="1605" y="827"/>
                    <a:pt x="1605" y="802"/>
                    <a:pt x="1605" y="777"/>
                  </a:cubicBezTo>
                  <a:cubicBezTo>
                    <a:pt x="1580" y="752"/>
                    <a:pt x="1554" y="702"/>
                    <a:pt x="1554" y="677"/>
                  </a:cubicBezTo>
                  <a:cubicBezTo>
                    <a:pt x="1529" y="627"/>
                    <a:pt x="1504" y="602"/>
                    <a:pt x="1479" y="551"/>
                  </a:cubicBezTo>
                  <a:cubicBezTo>
                    <a:pt x="1479" y="551"/>
                    <a:pt x="1479" y="551"/>
                    <a:pt x="1479" y="551"/>
                  </a:cubicBezTo>
                  <a:cubicBezTo>
                    <a:pt x="1479" y="551"/>
                    <a:pt x="1479" y="551"/>
                    <a:pt x="1479" y="526"/>
                  </a:cubicBezTo>
                  <a:cubicBezTo>
                    <a:pt x="1454" y="476"/>
                    <a:pt x="1429" y="426"/>
                    <a:pt x="1379" y="376"/>
                  </a:cubicBezTo>
                  <a:cubicBezTo>
                    <a:pt x="1379" y="376"/>
                    <a:pt x="1354" y="351"/>
                    <a:pt x="1354" y="326"/>
                  </a:cubicBezTo>
                  <a:cubicBezTo>
                    <a:pt x="1329" y="276"/>
                    <a:pt x="1304" y="226"/>
                    <a:pt x="1279" y="201"/>
                  </a:cubicBezTo>
                  <a:cubicBezTo>
                    <a:pt x="1254" y="175"/>
                    <a:pt x="1229" y="150"/>
                    <a:pt x="1229" y="125"/>
                  </a:cubicBezTo>
                  <a:cubicBezTo>
                    <a:pt x="1179" y="75"/>
                    <a:pt x="1153" y="25"/>
                    <a:pt x="1128" y="0"/>
                  </a:cubicBezTo>
                  <a:lnTo>
                    <a:pt x="1" y="627"/>
                  </a:lnTo>
                  <a:cubicBezTo>
                    <a:pt x="51" y="702"/>
                    <a:pt x="101" y="777"/>
                    <a:pt x="151" y="852"/>
                  </a:cubicBezTo>
                  <a:cubicBezTo>
                    <a:pt x="176" y="877"/>
                    <a:pt x="201" y="927"/>
                    <a:pt x="226" y="977"/>
                  </a:cubicBezTo>
                  <a:cubicBezTo>
                    <a:pt x="276" y="1053"/>
                    <a:pt x="326" y="1103"/>
                    <a:pt x="351" y="1178"/>
                  </a:cubicBezTo>
                  <a:cubicBezTo>
                    <a:pt x="351" y="1178"/>
                    <a:pt x="351" y="1203"/>
                    <a:pt x="377" y="1203"/>
                  </a:cubicBezTo>
                  <a:cubicBezTo>
                    <a:pt x="402" y="1303"/>
                    <a:pt x="452" y="1378"/>
                    <a:pt x="502" y="1479"/>
                  </a:cubicBezTo>
                  <a:cubicBezTo>
                    <a:pt x="502" y="1479"/>
                    <a:pt x="502" y="1504"/>
                    <a:pt x="502" y="1504"/>
                  </a:cubicBezTo>
                  <a:cubicBezTo>
                    <a:pt x="552" y="1604"/>
                    <a:pt x="602" y="1704"/>
                    <a:pt x="627" y="1779"/>
                  </a:cubicBezTo>
                  <a:cubicBezTo>
                    <a:pt x="627" y="1805"/>
                    <a:pt x="627" y="1805"/>
                    <a:pt x="627" y="1805"/>
                  </a:cubicBezTo>
                  <a:cubicBezTo>
                    <a:pt x="677" y="1905"/>
                    <a:pt x="702" y="2005"/>
                    <a:pt x="727" y="2105"/>
                  </a:cubicBezTo>
                  <a:cubicBezTo>
                    <a:pt x="727" y="2105"/>
                    <a:pt x="727" y="2105"/>
                    <a:pt x="727" y="2105"/>
                  </a:cubicBezTo>
                  <a:cubicBezTo>
                    <a:pt x="752" y="2206"/>
                    <a:pt x="778" y="2306"/>
                    <a:pt x="803" y="2406"/>
                  </a:cubicBezTo>
                  <a:cubicBezTo>
                    <a:pt x="803" y="2406"/>
                    <a:pt x="803" y="2406"/>
                    <a:pt x="803" y="2406"/>
                  </a:cubicBezTo>
                  <a:cubicBezTo>
                    <a:pt x="828" y="2506"/>
                    <a:pt x="828" y="2607"/>
                    <a:pt x="853" y="2707"/>
                  </a:cubicBezTo>
                  <a:cubicBezTo>
                    <a:pt x="853" y="2707"/>
                    <a:pt x="853" y="2707"/>
                    <a:pt x="853" y="2707"/>
                  </a:cubicBezTo>
                  <a:cubicBezTo>
                    <a:pt x="853" y="2807"/>
                    <a:pt x="853" y="2907"/>
                    <a:pt x="853" y="3008"/>
                  </a:cubicBezTo>
                  <a:cubicBezTo>
                    <a:pt x="853" y="3158"/>
                    <a:pt x="853" y="3308"/>
                    <a:pt x="828" y="3434"/>
                  </a:cubicBezTo>
                  <a:cubicBezTo>
                    <a:pt x="828" y="3434"/>
                    <a:pt x="828" y="3434"/>
                    <a:pt x="828" y="3434"/>
                  </a:cubicBezTo>
                  <a:cubicBezTo>
                    <a:pt x="803" y="3559"/>
                    <a:pt x="752" y="3684"/>
                    <a:pt x="702" y="3784"/>
                  </a:cubicBezTo>
                  <a:cubicBezTo>
                    <a:pt x="702" y="3784"/>
                    <a:pt x="702" y="3784"/>
                    <a:pt x="702" y="3784"/>
                  </a:cubicBezTo>
                  <a:cubicBezTo>
                    <a:pt x="652" y="3885"/>
                    <a:pt x="602" y="3960"/>
                    <a:pt x="552" y="4035"/>
                  </a:cubicBezTo>
                  <a:cubicBezTo>
                    <a:pt x="527" y="4060"/>
                    <a:pt x="527" y="4085"/>
                    <a:pt x="502" y="4085"/>
                  </a:cubicBezTo>
                  <a:cubicBezTo>
                    <a:pt x="427" y="4160"/>
                    <a:pt x="377" y="4236"/>
                    <a:pt x="276" y="4261"/>
                  </a:cubicBezTo>
                  <a:lnTo>
                    <a:pt x="1404" y="3634"/>
                  </a:lnTo>
                  <a:cubicBezTo>
                    <a:pt x="1479" y="3584"/>
                    <a:pt x="1554" y="3509"/>
                    <a:pt x="1605" y="3434"/>
                  </a:cubicBezTo>
                  <a:cubicBezTo>
                    <a:pt x="1630" y="3434"/>
                    <a:pt x="1655" y="3409"/>
                    <a:pt x="1680" y="3383"/>
                  </a:cubicBezTo>
                  <a:cubicBezTo>
                    <a:pt x="1705" y="3358"/>
                    <a:pt x="1730" y="3333"/>
                    <a:pt x="1755" y="3283"/>
                  </a:cubicBezTo>
                  <a:cubicBezTo>
                    <a:pt x="1780" y="3258"/>
                    <a:pt x="1805" y="3208"/>
                    <a:pt x="1830" y="3158"/>
                  </a:cubicBezTo>
                  <a:cubicBezTo>
                    <a:pt x="1830" y="3158"/>
                    <a:pt x="1830" y="3158"/>
                    <a:pt x="1830" y="3158"/>
                  </a:cubicBezTo>
                  <a:cubicBezTo>
                    <a:pt x="1830" y="3133"/>
                    <a:pt x="1830" y="3133"/>
                    <a:pt x="1830" y="3133"/>
                  </a:cubicBezTo>
                  <a:cubicBezTo>
                    <a:pt x="1830" y="3108"/>
                    <a:pt x="1855" y="3083"/>
                    <a:pt x="1855" y="3033"/>
                  </a:cubicBezTo>
                  <a:cubicBezTo>
                    <a:pt x="1880" y="3008"/>
                    <a:pt x="1880" y="2982"/>
                    <a:pt x="1905" y="2932"/>
                  </a:cubicBezTo>
                  <a:cubicBezTo>
                    <a:pt x="1905" y="2907"/>
                    <a:pt x="1930" y="2882"/>
                    <a:pt x="1930" y="2832"/>
                  </a:cubicBezTo>
                  <a:cubicBezTo>
                    <a:pt x="1930" y="2832"/>
                    <a:pt x="1930" y="2807"/>
                    <a:pt x="1930" y="2782"/>
                  </a:cubicBezTo>
                  <a:cubicBezTo>
                    <a:pt x="1930" y="2782"/>
                    <a:pt x="1930" y="2782"/>
                    <a:pt x="1930" y="2782"/>
                  </a:cubicBezTo>
                  <a:cubicBezTo>
                    <a:pt x="1930" y="2757"/>
                    <a:pt x="1955" y="2757"/>
                    <a:pt x="1955" y="2732"/>
                  </a:cubicBezTo>
                  <a:cubicBezTo>
                    <a:pt x="1955" y="2707"/>
                    <a:pt x="1955" y="2682"/>
                    <a:pt x="1955" y="2632"/>
                  </a:cubicBezTo>
                  <a:cubicBezTo>
                    <a:pt x="1955" y="2607"/>
                    <a:pt x="1955" y="2581"/>
                    <a:pt x="1981" y="2556"/>
                  </a:cubicBezTo>
                  <a:cubicBezTo>
                    <a:pt x="1981" y="2506"/>
                    <a:pt x="1981" y="2481"/>
                    <a:pt x="1981" y="2456"/>
                  </a:cubicBezTo>
                  <a:cubicBezTo>
                    <a:pt x="1981" y="2431"/>
                    <a:pt x="1981" y="2381"/>
                    <a:pt x="1981" y="2356"/>
                  </a:cubicBezTo>
                  <a:lnTo>
                    <a:pt x="1981" y="2356"/>
                  </a:lnTo>
                  <a:cubicBezTo>
                    <a:pt x="1981" y="2331"/>
                    <a:pt x="1981" y="2306"/>
                    <a:pt x="1981" y="2256"/>
                  </a:cubicBez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2"/>
            <p:cNvSpPr/>
            <p:nvPr/>
          </p:nvSpPr>
          <p:spPr>
            <a:xfrm>
              <a:off x="8350576" y="3357390"/>
              <a:ext cx="162173" cy="628017"/>
            </a:xfrm>
            <a:custGeom>
              <a:avLst/>
              <a:gdLst/>
              <a:ahLst/>
              <a:cxnLst/>
              <a:rect l="l" t="t" r="r" b="b"/>
              <a:pathLst>
                <a:path w="3961" h="15339" extrusionOk="0">
                  <a:moveTo>
                    <a:pt x="3134" y="1304"/>
                  </a:moveTo>
                  <a:lnTo>
                    <a:pt x="3109" y="11204"/>
                  </a:lnTo>
                  <a:cubicBezTo>
                    <a:pt x="3635" y="11930"/>
                    <a:pt x="3961" y="12808"/>
                    <a:pt x="3961" y="13585"/>
                  </a:cubicBezTo>
                  <a:cubicBezTo>
                    <a:pt x="3961" y="14838"/>
                    <a:pt x="3083" y="15339"/>
                    <a:pt x="1981" y="14712"/>
                  </a:cubicBezTo>
                  <a:cubicBezTo>
                    <a:pt x="878" y="14086"/>
                    <a:pt x="1" y="12557"/>
                    <a:pt x="1" y="11304"/>
                  </a:cubicBezTo>
                  <a:cubicBezTo>
                    <a:pt x="1" y="10527"/>
                    <a:pt x="352" y="3409"/>
                    <a:pt x="878" y="3284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5F0FE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2"/>
            <p:cNvSpPr/>
            <p:nvPr/>
          </p:nvSpPr>
          <p:spPr>
            <a:xfrm>
              <a:off x="8477824" y="3384085"/>
              <a:ext cx="46224" cy="432025"/>
            </a:xfrm>
            <a:custGeom>
              <a:avLst/>
              <a:gdLst/>
              <a:ahLst/>
              <a:cxnLst/>
              <a:rect l="l" t="t" r="r" b="b"/>
              <a:pathLst>
                <a:path w="1129" h="10552" extrusionOk="0">
                  <a:moveTo>
                    <a:pt x="26" y="652"/>
                  </a:moveTo>
                  <a:lnTo>
                    <a:pt x="1128" y="0"/>
                  </a:lnTo>
                  <a:lnTo>
                    <a:pt x="1128" y="9925"/>
                  </a:lnTo>
                  <a:lnTo>
                    <a:pt x="1" y="10552"/>
                  </a:lnTo>
                  <a:close/>
                </a:path>
              </a:pathLst>
            </a:custGeom>
            <a:solidFill>
              <a:srgbClr val="BFD6FF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2"/>
            <p:cNvSpPr/>
            <p:nvPr/>
          </p:nvSpPr>
          <p:spPr>
            <a:xfrm>
              <a:off x="8386482" y="3330696"/>
              <a:ext cx="137567" cy="80084"/>
            </a:xfrm>
            <a:custGeom>
              <a:avLst/>
              <a:gdLst/>
              <a:ahLst/>
              <a:cxnLst/>
              <a:rect l="l" t="t" r="r" b="b"/>
              <a:pathLst>
                <a:path w="3360" h="1956" extrusionOk="0">
                  <a:moveTo>
                    <a:pt x="1" y="653"/>
                  </a:moveTo>
                  <a:lnTo>
                    <a:pt x="1129" y="1"/>
                  </a:lnTo>
                  <a:lnTo>
                    <a:pt x="3359" y="1304"/>
                  </a:lnTo>
                  <a:lnTo>
                    <a:pt x="2257" y="1956"/>
                  </a:lnTo>
                  <a:close/>
                </a:path>
              </a:pathLst>
            </a:custGeom>
            <a:solidFill>
              <a:srgbClr val="BAC8D0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2"/>
            <p:cNvSpPr/>
            <p:nvPr/>
          </p:nvSpPr>
          <p:spPr>
            <a:xfrm>
              <a:off x="8322899" y="3863272"/>
              <a:ext cx="140597" cy="206309"/>
            </a:xfrm>
            <a:custGeom>
              <a:avLst/>
              <a:gdLst/>
              <a:ahLst/>
              <a:cxnLst/>
              <a:rect l="l" t="t" r="r" b="b"/>
              <a:pathLst>
                <a:path w="3434" h="5039" extrusionOk="0">
                  <a:moveTo>
                    <a:pt x="1704" y="552"/>
                  </a:moveTo>
                  <a:cubicBezTo>
                    <a:pt x="2657" y="1103"/>
                    <a:pt x="3434" y="2432"/>
                    <a:pt x="3409" y="3509"/>
                  </a:cubicBezTo>
                  <a:cubicBezTo>
                    <a:pt x="3409" y="4587"/>
                    <a:pt x="2657" y="5038"/>
                    <a:pt x="1704" y="4487"/>
                  </a:cubicBezTo>
                  <a:cubicBezTo>
                    <a:pt x="752" y="3935"/>
                    <a:pt x="0" y="2607"/>
                    <a:pt x="0" y="1529"/>
                  </a:cubicBezTo>
                  <a:cubicBezTo>
                    <a:pt x="0" y="452"/>
                    <a:pt x="777" y="0"/>
                    <a:pt x="1704" y="552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2"/>
            <p:cNvSpPr/>
            <p:nvPr/>
          </p:nvSpPr>
          <p:spPr>
            <a:xfrm>
              <a:off x="8343411" y="3849925"/>
              <a:ext cx="165244" cy="202215"/>
            </a:xfrm>
            <a:custGeom>
              <a:avLst/>
              <a:gdLst/>
              <a:ahLst/>
              <a:cxnLst/>
              <a:rect l="l" t="t" r="r" b="b"/>
              <a:pathLst>
                <a:path w="4036" h="4939" extrusionOk="0">
                  <a:moveTo>
                    <a:pt x="4035" y="3108"/>
                  </a:moveTo>
                  <a:cubicBezTo>
                    <a:pt x="4035" y="3083"/>
                    <a:pt x="4035" y="3058"/>
                    <a:pt x="4035" y="3033"/>
                  </a:cubicBezTo>
                  <a:cubicBezTo>
                    <a:pt x="4035" y="3008"/>
                    <a:pt x="4035" y="2983"/>
                    <a:pt x="4035" y="2933"/>
                  </a:cubicBezTo>
                  <a:cubicBezTo>
                    <a:pt x="4010" y="2908"/>
                    <a:pt x="4010" y="2883"/>
                    <a:pt x="4010" y="2858"/>
                  </a:cubicBezTo>
                  <a:cubicBezTo>
                    <a:pt x="4010" y="2833"/>
                    <a:pt x="4010" y="2808"/>
                    <a:pt x="4010" y="2783"/>
                  </a:cubicBezTo>
                  <a:cubicBezTo>
                    <a:pt x="4010" y="2783"/>
                    <a:pt x="4010" y="2783"/>
                    <a:pt x="4010" y="2783"/>
                  </a:cubicBezTo>
                  <a:cubicBezTo>
                    <a:pt x="4010" y="2758"/>
                    <a:pt x="4010" y="2758"/>
                    <a:pt x="4010" y="2758"/>
                  </a:cubicBezTo>
                  <a:cubicBezTo>
                    <a:pt x="3985" y="2732"/>
                    <a:pt x="3985" y="2707"/>
                    <a:pt x="3985" y="2682"/>
                  </a:cubicBezTo>
                  <a:cubicBezTo>
                    <a:pt x="3985" y="2657"/>
                    <a:pt x="3985" y="2632"/>
                    <a:pt x="3960" y="2607"/>
                  </a:cubicBezTo>
                  <a:cubicBezTo>
                    <a:pt x="3960" y="2557"/>
                    <a:pt x="3960" y="2532"/>
                    <a:pt x="3960" y="2507"/>
                  </a:cubicBezTo>
                  <a:cubicBezTo>
                    <a:pt x="3935" y="2482"/>
                    <a:pt x="3935" y="2457"/>
                    <a:pt x="3935" y="2407"/>
                  </a:cubicBezTo>
                  <a:cubicBezTo>
                    <a:pt x="3910" y="2382"/>
                    <a:pt x="3910" y="2382"/>
                    <a:pt x="3910" y="2357"/>
                  </a:cubicBezTo>
                  <a:cubicBezTo>
                    <a:pt x="3910" y="2331"/>
                    <a:pt x="3910" y="2331"/>
                    <a:pt x="3910" y="2331"/>
                  </a:cubicBezTo>
                  <a:cubicBezTo>
                    <a:pt x="3910" y="2331"/>
                    <a:pt x="3910" y="2331"/>
                    <a:pt x="3910" y="2331"/>
                  </a:cubicBezTo>
                  <a:cubicBezTo>
                    <a:pt x="3885" y="2306"/>
                    <a:pt x="3885" y="2256"/>
                    <a:pt x="3860" y="2231"/>
                  </a:cubicBezTo>
                  <a:cubicBezTo>
                    <a:pt x="3860" y="2206"/>
                    <a:pt x="3860" y="2181"/>
                    <a:pt x="3835" y="2156"/>
                  </a:cubicBezTo>
                  <a:cubicBezTo>
                    <a:pt x="3835" y="2131"/>
                    <a:pt x="3810" y="2106"/>
                    <a:pt x="3810" y="2056"/>
                  </a:cubicBezTo>
                  <a:cubicBezTo>
                    <a:pt x="3785" y="2031"/>
                    <a:pt x="3785" y="2006"/>
                    <a:pt x="3785" y="1981"/>
                  </a:cubicBezTo>
                  <a:cubicBezTo>
                    <a:pt x="3760" y="1956"/>
                    <a:pt x="3760" y="1930"/>
                    <a:pt x="3760" y="1930"/>
                  </a:cubicBezTo>
                  <a:cubicBezTo>
                    <a:pt x="3735" y="1930"/>
                    <a:pt x="3735" y="1905"/>
                    <a:pt x="3735" y="1905"/>
                  </a:cubicBezTo>
                  <a:cubicBezTo>
                    <a:pt x="3735" y="1905"/>
                    <a:pt x="3735" y="1905"/>
                    <a:pt x="3735" y="1905"/>
                  </a:cubicBezTo>
                  <a:cubicBezTo>
                    <a:pt x="3735" y="1880"/>
                    <a:pt x="3710" y="1855"/>
                    <a:pt x="3710" y="1830"/>
                  </a:cubicBezTo>
                  <a:cubicBezTo>
                    <a:pt x="3685" y="1780"/>
                    <a:pt x="3685" y="1755"/>
                    <a:pt x="3660" y="1730"/>
                  </a:cubicBezTo>
                  <a:cubicBezTo>
                    <a:pt x="3634" y="1705"/>
                    <a:pt x="3634" y="1655"/>
                    <a:pt x="3609" y="1630"/>
                  </a:cubicBezTo>
                  <a:cubicBezTo>
                    <a:pt x="3584" y="1580"/>
                    <a:pt x="3559" y="1555"/>
                    <a:pt x="3534" y="1529"/>
                  </a:cubicBezTo>
                  <a:cubicBezTo>
                    <a:pt x="3534" y="1504"/>
                    <a:pt x="3534" y="1504"/>
                    <a:pt x="3534" y="1504"/>
                  </a:cubicBezTo>
                  <a:cubicBezTo>
                    <a:pt x="3534" y="1479"/>
                    <a:pt x="3534" y="1479"/>
                    <a:pt x="3509" y="1479"/>
                  </a:cubicBezTo>
                  <a:cubicBezTo>
                    <a:pt x="3484" y="1404"/>
                    <a:pt x="3434" y="1329"/>
                    <a:pt x="3384" y="1279"/>
                  </a:cubicBezTo>
                  <a:cubicBezTo>
                    <a:pt x="3359" y="1229"/>
                    <a:pt x="3334" y="1179"/>
                    <a:pt x="3284" y="1128"/>
                  </a:cubicBezTo>
                  <a:cubicBezTo>
                    <a:pt x="3258" y="1078"/>
                    <a:pt x="3233" y="1053"/>
                    <a:pt x="3208" y="1028"/>
                  </a:cubicBezTo>
                  <a:cubicBezTo>
                    <a:pt x="3183" y="1003"/>
                    <a:pt x="3158" y="953"/>
                    <a:pt x="3133" y="928"/>
                  </a:cubicBezTo>
                  <a:cubicBezTo>
                    <a:pt x="3133" y="903"/>
                    <a:pt x="3108" y="878"/>
                    <a:pt x="3083" y="853"/>
                  </a:cubicBezTo>
                  <a:cubicBezTo>
                    <a:pt x="3058" y="828"/>
                    <a:pt x="3033" y="803"/>
                    <a:pt x="3008" y="778"/>
                  </a:cubicBezTo>
                  <a:cubicBezTo>
                    <a:pt x="3008" y="778"/>
                    <a:pt x="3008" y="778"/>
                    <a:pt x="3008" y="778"/>
                  </a:cubicBezTo>
                  <a:cubicBezTo>
                    <a:pt x="3008" y="778"/>
                    <a:pt x="2983" y="778"/>
                    <a:pt x="2983" y="778"/>
                  </a:cubicBezTo>
                  <a:cubicBezTo>
                    <a:pt x="2983" y="753"/>
                    <a:pt x="2958" y="727"/>
                    <a:pt x="2933" y="702"/>
                  </a:cubicBezTo>
                  <a:cubicBezTo>
                    <a:pt x="2908" y="677"/>
                    <a:pt x="2883" y="652"/>
                    <a:pt x="2857" y="652"/>
                  </a:cubicBezTo>
                  <a:cubicBezTo>
                    <a:pt x="2832" y="627"/>
                    <a:pt x="2807" y="602"/>
                    <a:pt x="2782" y="577"/>
                  </a:cubicBezTo>
                  <a:cubicBezTo>
                    <a:pt x="2757" y="552"/>
                    <a:pt x="2732" y="527"/>
                    <a:pt x="2707" y="502"/>
                  </a:cubicBezTo>
                  <a:cubicBezTo>
                    <a:pt x="2707" y="502"/>
                    <a:pt x="2682" y="477"/>
                    <a:pt x="2682" y="477"/>
                  </a:cubicBezTo>
                  <a:cubicBezTo>
                    <a:pt x="2682" y="477"/>
                    <a:pt x="2682" y="477"/>
                    <a:pt x="2657" y="477"/>
                  </a:cubicBezTo>
                  <a:lnTo>
                    <a:pt x="2632" y="452"/>
                  </a:lnTo>
                  <a:cubicBezTo>
                    <a:pt x="2607" y="427"/>
                    <a:pt x="2582" y="402"/>
                    <a:pt x="2557" y="377"/>
                  </a:cubicBezTo>
                  <a:cubicBezTo>
                    <a:pt x="2532" y="377"/>
                    <a:pt x="2507" y="352"/>
                    <a:pt x="2482" y="326"/>
                  </a:cubicBezTo>
                  <a:cubicBezTo>
                    <a:pt x="2456" y="326"/>
                    <a:pt x="2431" y="301"/>
                    <a:pt x="2406" y="276"/>
                  </a:cubicBezTo>
                  <a:cubicBezTo>
                    <a:pt x="2406" y="276"/>
                    <a:pt x="2381" y="251"/>
                    <a:pt x="2356" y="251"/>
                  </a:cubicBezTo>
                  <a:cubicBezTo>
                    <a:pt x="2331" y="226"/>
                    <a:pt x="2331" y="226"/>
                    <a:pt x="2331" y="226"/>
                  </a:cubicBezTo>
                  <a:cubicBezTo>
                    <a:pt x="2306" y="226"/>
                    <a:pt x="2281" y="201"/>
                    <a:pt x="2281" y="201"/>
                  </a:cubicBezTo>
                  <a:cubicBezTo>
                    <a:pt x="2256" y="176"/>
                    <a:pt x="2231" y="176"/>
                    <a:pt x="2206" y="151"/>
                  </a:cubicBezTo>
                  <a:cubicBezTo>
                    <a:pt x="2181" y="151"/>
                    <a:pt x="2156" y="151"/>
                    <a:pt x="2131" y="126"/>
                  </a:cubicBezTo>
                  <a:cubicBezTo>
                    <a:pt x="2106" y="126"/>
                    <a:pt x="2081" y="101"/>
                    <a:pt x="2055" y="101"/>
                  </a:cubicBezTo>
                  <a:cubicBezTo>
                    <a:pt x="2055" y="101"/>
                    <a:pt x="2030" y="76"/>
                    <a:pt x="2005" y="76"/>
                  </a:cubicBezTo>
                  <a:cubicBezTo>
                    <a:pt x="2005" y="76"/>
                    <a:pt x="1980" y="76"/>
                    <a:pt x="1980" y="76"/>
                  </a:cubicBezTo>
                  <a:cubicBezTo>
                    <a:pt x="1980" y="76"/>
                    <a:pt x="1980" y="76"/>
                    <a:pt x="1980" y="76"/>
                  </a:cubicBezTo>
                  <a:cubicBezTo>
                    <a:pt x="1955" y="76"/>
                    <a:pt x="1955" y="51"/>
                    <a:pt x="1930" y="51"/>
                  </a:cubicBezTo>
                  <a:cubicBezTo>
                    <a:pt x="1905" y="51"/>
                    <a:pt x="1880" y="51"/>
                    <a:pt x="1855" y="26"/>
                  </a:cubicBezTo>
                  <a:cubicBezTo>
                    <a:pt x="1830" y="26"/>
                    <a:pt x="1805" y="26"/>
                    <a:pt x="1780" y="26"/>
                  </a:cubicBezTo>
                  <a:cubicBezTo>
                    <a:pt x="1755" y="1"/>
                    <a:pt x="1730" y="1"/>
                    <a:pt x="1705" y="1"/>
                  </a:cubicBezTo>
                  <a:cubicBezTo>
                    <a:pt x="1705" y="1"/>
                    <a:pt x="1680" y="1"/>
                    <a:pt x="1654" y="1"/>
                  </a:cubicBezTo>
                  <a:cubicBezTo>
                    <a:pt x="1654" y="1"/>
                    <a:pt x="1654" y="1"/>
                    <a:pt x="1654" y="1"/>
                  </a:cubicBezTo>
                  <a:cubicBezTo>
                    <a:pt x="1654" y="1"/>
                    <a:pt x="1654" y="1"/>
                    <a:pt x="1629" y="1"/>
                  </a:cubicBezTo>
                  <a:cubicBezTo>
                    <a:pt x="1604" y="1"/>
                    <a:pt x="1579" y="1"/>
                    <a:pt x="1554" y="1"/>
                  </a:cubicBezTo>
                  <a:cubicBezTo>
                    <a:pt x="1529" y="1"/>
                    <a:pt x="1504" y="1"/>
                    <a:pt x="1479" y="1"/>
                  </a:cubicBezTo>
                  <a:cubicBezTo>
                    <a:pt x="1429" y="1"/>
                    <a:pt x="1404" y="1"/>
                    <a:pt x="1379" y="26"/>
                  </a:cubicBezTo>
                  <a:cubicBezTo>
                    <a:pt x="1379" y="26"/>
                    <a:pt x="1379" y="26"/>
                    <a:pt x="1379" y="26"/>
                  </a:cubicBezTo>
                  <a:cubicBezTo>
                    <a:pt x="1354" y="26"/>
                    <a:pt x="1354" y="26"/>
                    <a:pt x="1354" y="26"/>
                  </a:cubicBezTo>
                  <a:cubicBezTo>
                    <a:pt x="1329" y="26"/>
                    <a:pt x="1279" y="26"/>
                    <a:pt x="1253" y="51"/>
                  </a:cubicBezTo>
                  <a:cubicBezTo>
                    <a:pt x="1203" y="76"/>
                    <a:pt x="1153" y="76"/>
                    <a:pt x="1103" y="101"/>
                  </a:cubicBezTo>
                  <a:lnTo>
                    <a:pt x="0" y="753"/>
                  </a:lnTo>
                  <a:cubicBezTo>
                    <a:pt x="76" y="702"/>
                    <a:pt x="151" y="677"/>
                    <a:pt x="251" y="652"/>
                  </a:cubicBezTo>
                  <a:cubicBezTo>
                    <a:pt x="251" y="652"/>
                    <a:pt x="251" y="652"/>
                    <a:pt x="251" y="652"/>
                  </a:cubicBezTo>
                  <a:cubicBezTo>
                    <a:pt x="351" y="652"/>
                    <a:pt x="426" y="627"/>
                    <a:pt x="527" y="652"/>
                  </a:cubicBezTo>
                  <a:cubicBezTo>
                    <a:pt x="552" y="652"/>
                    <a:pt x="552" y="652"/>
                    <a:pt x="552" y="652"/>
                  </a:cubicBezTo>
                  <a:cubicBezTo>
                    <a:pt x="652" y="652"/>
                    <a:pt x="752" y="677"/>
                    <a:pt x="852" y="727"/>
                  </a:cubicBezTo>
                  <a:cubicBezTo>
                    <a:pt x="852" y="727"/>
                    <a:pt x="878" y="727"/>
                    <a:pt x="878" y="727"/>
                  </a:cubicBezTo>
                  <a:cubicBezTo>
                    <a:pt x="978" y="753"/>
                    <a:pt x="1103" y="803"/>
                    <a:pt x="1203" y="878"/>
                  </a:cubicBezTo>
                  <a:cubicBezTo>
                    <a:pt x="1329" y="953"/>
                    <a:pt x="1454" y="1028"/>
                    <a:pt x="1554" y="1103"/>
                  </a:cubicBezTo>
                  <a:cubicBezTo>
                    <a:pt x="1554" y="1128"/>
                    <a:pt x="1554" y="1128"/>
                    <a:pt x="1554" y="1128"/>
                  </a:cubicBezTo>
                  <a:cubicBezTo>
                    <a:pt x="1680" y="1204"/>
                    <a:pt x="1780" y="1304"/>
                    <a:pt x="1880" y="1404"/>
                  </a:cubicBezTo>
                  <a:cubicBezTo>
                    <a:pt x="1880" y="1404"/>
                    <a:pt x="1880" y="1429"/>
                    <a:pt x="1880" y="1429"/>
                  </a:cubicBezTo>
                  <a:cubicBezTo>
                    <a:pt x="2081" y="1630"/>
                    <a:pt x="2256" y="1880"/>
                    <a:pt x="2406" y="2156"/>
                  </a:cubicBezTo>
                  <a:cubicBezTo>
                    <a:pt x="2431" y="2156"/>
                    <a:pt x="2431" y="2156"/>
                    <a:pt x="2431" y="2156"/>
                  </a:cubicBezTo>
                  <a:cubicBezTo>
                    <a:pt x="2507" y="2306"/>
                    <a:pt x="2582" y="2432"/>
                    <a:pt x="2632" y="2557"/>
                  </a:cubicBezTo>
                  <a:lnTo>
                    <a:pt x="2632" y="2557"/>
                  </a:lnTo>
                  <a:cubicBezTo>
                    <a:pt x="2682" y="2707"/>
                    <a:pt x="2732" y="2858"/>
                    <a:pt x="2782" y="2983"/>
                  </a:cubicBezTo>
                  <a:cubicBezTo>
                    <a:pt x="2782" y="2983"/>
                    <a:pt x="2782" y="2983"/>
                    <a:pt x="2782" y="2983"/>
                  </a:cubicBezTo>
                  <a:cubicBezTo>
                    <a:pt x="2832" y="3133"/>
                    <a:pt x="2857" y="3284"/>
                    <a:pt x="2883" y="3409"/>
                  </a:cubicBezTo>
                  <a:cubicBezTo>
                    <a:pt x="2883" y="3409"/>
                    <a:pt x="2883" y="3409"/>
                    <a:pt x="2883" y="3409"/>
                  </a:cubicBezTo>
                  <a:cubicBezTo>
                    <a:pt x="2908" y="3560"/>
                    <a:pt x="2908" y="3710"/>
                    <a:pt x="2908" y="3835"/>
                  </a:cubicBezTo>
                  <a:cubicBezTo>
                    <a:pt x="2908" y="3961"/>
                    <a:pt x="2908" y="4086"/>
                    <a:pt x="2883" y="4211"/>
                  </a:cubicBezTo>
                  <a:cubicBezTo>
                    <a:pt x="2883" y="4211"/>
                    <a:pt x="2883" y="4211"/>
                    <a:pt x="2883" y="4211"/>
                  </a:cubicBezTo>
                  <a:cubicBezTo>
                    <a:pt x="2857" y="4337"/>
                    <a:pt x="2832" y="4437"/>
                    <a:pt x="2782" y="4512"/>
                  </a:cubicBezTo>
                  <a:cubicBezTo>
                    <a:pt x="2782" y="4512"/>
                    <a:pt x="2782" y="4512"/>
                    <a:pt x="2782" y="4512"/>
                  </a:cubicBezTo>
                  <a:cubicBezTo>
                    <a:pt x="2757" y="4587"/>
                    <a:pt x="2707" y="4662"/>
                    <a:pt x="2657" y="4712"/>
                  </a:cubicBezTo>
                  <a:cubicBezTo>
                    <a:pt x="2632" y="4738"/>
                    <a:pt x="2632" y="4763"/>
                    <a:pt x="2607" y="4788"/>
                  </a:cubicBezTo>
                  <a:cubicBezTo>
                    <a:pt x="2557" y="4838"/>
                    <a:pt x="2482" y="4888"/>
                    <a:pt x="2431" y="4938"/>
                  </a:cubicBezTo>
                  <a:lnTo>
                    <a:pt x="3534" y="4286"/>
                  </a:lnTo>
                  <a:cubicBezTo>
                    <a:pt x="3609" y="4236"/>
                    <a:pt x="3660" y="4186"/>
                    <a:pt x="3735" y="4136"/>
                  </a:cubicBezTo>
                  <a:cubicBezTo>
                    <a:pt x="3735" y="4111"/>
                    <a:pt x="3760" y="4086"/>
                    <a:pt x="3760" y="4061"/>
                  </a:cubicBezTo>
                  <a:cubicBezTo>
                    <a:pt x="3785" y="4036"/>
                    <a:pt x="3810" y="4011"/>
                    <a:pt x="3835" y="3986"/>
                  </a:cubicBezTo>
                  <a:cubicBezTo>
                    <a:pt x="3860" y="3961"/>
                    <a:pt x="3885" y="3910"/>
                    <a:pt x="3910" y="3885"/>
                  </a:cubicBezTo>
                  <a:cubicBezTo>
                    <a:pt x="3910" y="3885"/>
                    <a:pt x="3910" y="3885"/>
                    <a:pt x="3910" y="3860"/>
                  </a:cubicBezTo>
                  <a:cubicBezTo>
                    <a:pt x="3910" y="3860"/>
                    <a:pt x="3910" y="3860"/>
                    <a:pt x="3910" y="3860"/>
                  </a:cubicBezTo>
                  <a:cubicBezTo>
                    <a:pt x="3910" y="3835"/>
                    <a:pt x="3935" y="3810"/>
                    <a:pt x="3935" y="3785"/>
                  </a:cubicBezTo>
                  <a:cubicBezTo>
                    <a:pt x="3960" y="3760"/>
                    <a:pt x="3960" y="3710"/>
                    <a:pt x="3960" y="3685"/>
                  </a:cubicBezTo>
                  <a:cubicBezTo>
                    <a:pt x="3985" y="3660"/>
                    <a:pt x="3985" y="3635"/>
                    <a:pt x="3985" y="3610"/>
                  </a:cubicBezTo>
                  <a:cubicBezTo>
                    <a:pt x="3985" y="3585"/>
                    <a:pt x="3985" y="3585"/>
                    <a:pt x="4010" y="3560"/>
                  </a:cubicBezTo>
                  <a:cubicBezTo>
                    <a:pt x="4010" y="3560"/>
                    <a:pt x="4010" y="3560"/>
                    <a:pt x="4010" y="3560"/>
                  </a:cubicBezTo>
                  <a:cubicBezTo>
                    <a:pt x="4010" y="3534"/>
                    <a:pt x="4010" y="3534"/>
                    <a:pt x="4010" y="3509"/>
                  </a:cubicBezTo>
                  <a:cubicBezTo>
                    <a:pt x="4010" y="3484"/>
                    <a:pt x="4010" y="3459"/>
                    <a:pt x="4010" y="3434"/>
                  </a:cubicBezTo>
                  <a:cubicBezTo>
                    <a:pt x="4035" y="3409"/>
                    <a:pt x="4035" y="3384"/>
                    <a:pt x="4035" y="3359"/>
                  </a:cubicBezTo>
                  <a:cubicBezTo>
                    <a:pt x="4035" y="3334"/>
                    <a:pt x="4035" y="3309"/>
                    <a:pt x="4035" y="3284"/>
                  </a:cubicBezTo>
                  <a:cubicBezTo>
                    <a:pt x="4035" y="3259"/>
                    <a:pt x="4035" y="3209"/>
                    <a:pt x="4035" y="3184"/>
                  </a:cubicBezTo>
                  <a:lnTo>
                    <a:pt x="4035" y="3184"/>
                  </a:lnTo>
                  <a:cubicBezTo>
                    <a:pt x="4035" y="3159"/>
                    <a:pt x="4035" y="3133"/>
                    <a:pt x="4035" y="3108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2"/>
            <p:cNvSpPr/>
            <p:nvPr/>
          </p:nvSpPr>
          <p:spPr>
            <a:xfrm>
              <a:off x="8278763" y="3775042"/>
              <a:ext cx="52365" cy="29765"/>
            </a:xfrm>
            <a:custGeom>
              <a:avLst/>
              <a:gdLst/>
              <a:ahLst/>
              <a:cxnLst/>
              <a:rect l="l" t="t" r="r" b="b"/>
              <a:pathLst>
                <a:path w="1279" h="727" extrusionOk="0">
                  <a:moveTo>
                    <a:pt x="0" y="727"/>
                  </a:moveTo>
                  <a:lnTo>
                    <a:pt x="1128" y="75"/>
                  </a:lnTo>
                  <a:cubicBezTo>
                    <a:pt x="1178" y="50"/>
                    <a:pt x="1228" y="25"/>
                    <a:pt x="1279" y="0"/>
                  </a:cubicBezTo>
                  <a:lnTo>
                    <a:pt x="176" y="652"/>
                  </a:lnTo>
                  <a:cubicBezTo>
                    <a:pt x="101" y="677"/>
                    <a:pt x="51" y="702"/>
                    <a:pt x="0" y="727"/>
                  </a:cubicBezTo>
                  <a:close/>
                </a:path>
              </a:pathLst>
            </a:custGeom>
            <a:solidFill>
              <a:srgbClr val="70797D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2"/>
            <p:cNvSpPr/>
            <p:nvPr/>
          </p:nvSpPr>
          <p:spPr>
            <a:xfrm>
              <a:off x="8285928" y="3773977"/>
              <a:ext cx="50318" cy="27759"/>
            </a:xfrm>
            <a:custGeom>
              <a:avLst/>
              <a:gdLst/>
              <a:ahLst/>
              <a:cxnLst/>
              <a:rect l="l" t="t" r="r" b="b"/>
              <a:pathLst>
                <a:path w="1229" h="678" extrusionOk="0">
                  <a:moveTo>
                    <a:pt x="1" y="678"/>
                  </a:moveTo>
                  <a:lnTo>
                    <a:pt x="1104" y="26"/>
                  </a:lnTo>
                  <a:cubicBezTo>
                    <a:pt x="1154" y="26"/>
                    <a:pt x="1179" y="1"/>
                    <a:pt x="1229" y="1"/>
                  </a:cubicBezTo>
                  <a:lnTo>
                    <a:pt x="101" y="653"/>
                  </a:lnTo>
                  <a:cubicBezTo>
                    <a:pt x="76" y="653"/>
                    <a:pt x="26" y="678"/>
                    <a:pt x="1" y="678"/>
                  </a:cubicBezTo>
                  <a:close/>
                </a:path>
              </a:pathLst>
            </a:custGeom>
            <a:solidFill>
              <a:srgbClr val="757D82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2"/>
            <p:cNvSpPr/>
            <p:nvPr/>
          </p:nvSpPr>
          <p:spPr>
            <a:xfrm>
              <a:off x="8382388" y="3827366"/>
              <a:ext cx="81107" cy="175480"/>
            </a:xfrm>
            <a:custGeom>
              <a:avLst/>
              <a:gdLst/>
              <a:ahLst/>
              <a:cxnLst/>
              <a:rect l="l" t="t" r="r" b="b"/>
              <a:pathLst>
                <a:path w="1981" h="4286" extrusionOk="0">
                  <a:moveTo>
                    <a:pt x="1981" y="2256"/>
                  </a:moveTo>
                  <a:cubicBezTo>
                    <a:pt x="1981" y="2231"/>
                    <a:pt x="1956" y="2206"/>
                    <a:pt x="1956" y="2181"/>
                  </a:cubicBezTo>
                  <a:cubicBezTo>
                    <a:pt x="1956" y="2131"/>
                    <a:pt x="1956" y="2106"/>
                    <a:pt x="1956" y="2080"/>
                  </a:cubicBezTo>
                  <a:lnTo>
                    <a:pt x="1956" y="2055"/>
                  </a:lnTo>
                  <a:cubicBezTo>
                    <a:pt x="1956" y="2055"/>
                    <a:pt x="1956" y="2055"/>
                    <a:pt x="1956" y="2055"/>
                  </a:cubicBezTo>
                  <a:cubicBezTo>
                    <a:pt x="1956" y="2030"/>
                    <a:pt x="1956" y="2005"/>
                    <a:pt x="1956" y="1980"/>
                  </a:cubicBezTo>
                  <a:cubicBezTo>
                    <a:pt x="1931" y="1955"/>
                    <a:pt x="1931" y="1905"/>
                    <a:pt x="1931" y="1880"/>
                  </a:cubicBezTo>
                  <a:cubicBezTo>
                    <a:pt x="1931" y="1855"/>
                    <a:pt x="1931" y="1805"/>
                    <a:pt x="1905" y="1780"/>
                  </a:cubicBezTo>
                  <a:cubicBezTo>
                    <a:pt x="1905" y="1780"/>
                    <a:pt x="1905" y="1780"/>
                    <a:pt x="1905" y="1755"/>
                  </a:cubicBezTo>
                  <a:lnTo>
                    <a:pt x="1905" y="1755"/>
                  </a:lnTo>
                  <a:cubicBezTo>
                    <a:pt x="1905" y="1730"/>
                    <a:pt x="1905" y="1705"/>
                    <a:pt x="1905" y="1679"/>
                  </a:cubicBezTo>
                  <a:cubicBezTo>
                    <a:pt x="1880" y="1654"/>
                    <a:pt x="1880" y="1604"/>
                    <a:pt x="1880" y="1579"/>
                  </a:cubicBezTo>
                  <a:cubicBezTo>
                    <a:pt x="1855" y="1529"/>
                    <a:pt x="1855" y="1504"/>
                    <a:pt x="1830" y="1479"/>
                  </a:cubicBezTo>
                  <a:cubicBezTo>
                    <a:pt x="1830" y="1454"/>
                    <a:pt x="1830" y="1454"/>
                    <a:pt x="1830" y="1454"/>
                  </a:cubicBezTo>
                  <a:lnTo>
                    <a:pt x="1830" y="1454"/>
                  </a:lnTo>
                  <a:cubicBezTo>
                    <a:pt x="1830" y="1429"/>
                    <a:pt x="1830" y="1404"/>
                    <a:pt x="1805" y="1354"/>
                  </a:cubicBezTo>
                  <a:cubicBezTo>
                    <a:pt x="1805" y="1329"/>
                    <a:pt x="1780" y="1304"/>
                    <a:pt x="1780" y="1253"/>
                  </a:cubicBezTo>
                  <a:cubicBezTo>
                    <a:pt x="1780" y="1228"/>
                    <a:pt x="1755" y="1203"/>
                    <a:pt x="1755" y="1153"/>
                  </a:cubicBezTo>
                  <a:cubicBezTo>
                    <a:pt x="1755" y="1153"/>
                    <a:pt x="1730" y="1153"/>
                    <a:pt x="1730" y="1153"/>
                  </a:cubicBezTo>
                  <a:cubicBezTo>
                    <a:pt x="1730" y="1153"/>
                    <a:pt x="1730" y="1153"/>
                    <a:pt x="1730" y="1153"/>
                  </a:cubicBezTo>
                  <a:cubicBezTo>
                    <a:pt x="1730" y="1128"/>
                    <a:pt x="1730" y="1103"/>
                    <a:pt x="1705" y="1053"/>
                  </a:cubicBezTo>
                  <a:cubicBezTo>
                    <a:pt x="1705" y="1028"/>
                    <a:pt x="1680" y="1003"/>
                    <a:pt x="1680" y="978"/>
                  </a:cubicBezTo>
                  <a:cubicBezTo>
                    <a:pt x="1655" y="928"/>
                    <a:pt x="1655" y="903"/>
                    <a:pt x="1630" y="877"/>
                  </a:cubicBezTo>
                  <a:cubicBezTo>
                    <a:pt x="1630" y="877"/>
                    <a:pt x="1630" y="852"/>
                    <a:pt x="1630" y="852"/>
                  </a:cubicBezTo>
                  <a:lnTo>
                    <a:pt x="1605" y="827"/>
                  </a:lnTo>
                  <a:cubicBezTo>
                    <a:pt x="1605" y="827"/>
                    <a:pt x="1605" y="802"/>
                    <a:pt x="1580" y="777"/>
                  </a:cubicBezTo>
                  <a:cubicBezTo>
                    <a:pt x="1580" y="752"/>
                    <a:pt x="1555" y="702"/>
                    <a:pt x="1530" y="677"/>
                  </a:cubicBezTo>
                  <a:cubicBezTo>
                    <a:pt x="1530" y="652"/>
                    <a:pt x="1504" y="602"/>
                    <a:pt x="1479" y="552"/>
                  </a:cubicBezTo>
                  <a:cubicBezTo>
                    <a:pt x="1479" y="552"/>
                    <a:pt x="1479" y="552"/>
                    <a:pt x="1479" y="552"/>
                  </a:cubicBezTo>
                  <a:cubicBezTo>
                    <a:pt x="1479" y="552"/>
                    <a:pt x="1454" y="552"/>
                    <a:pt x="1454" y="527"/>
                  </a:cubicBezTo>
                  <a:cubicBezTo>
                    <a:pt x="1429" y="476"/>
                    <a:pt x="1404" y="426"/>
                    <a:pt x="1379" y="401"/>
                  </a:cubicBezTo>
                  <a:cubicBezTo>
                    <a:pt x="1379" y="376"/>
                    <a:pt x="1354" y="351"/>
                    <a:pt x="1329" y="326"/>
                  </a:cubicBezTo>
                  <a:cubicBezTo>
                    <a:pt x="1304" y="276"/>
                    <a:pt x="1279" y="251"/>
                    <a:pt x="1254" y="201"/>
                  </a:cubicBezTo>
                  <a:cubicBezTo>
                    <a:pt x="1254" y="176"/>
                    <a:pt x="1229" y="151"/>
                    <a:pt x="1204" y="126"/>
                  </a:cubicBezTo>
                  <a:cubicBezTo>
                    <a:pt x="1179" y="75"/>
                    <a:pt x="1154" y="25"/>
                    <a:pt x="1129" y="0"/>
                  </a:cubicBezTo>
                  <a:lnTo>
                    <a:pt x="1" y="652"/>
                  </a:lnTo>
                  <a:cubicBezTo>
                    <a:pt x="51" y="702"/>
                    <a:pt x="101" y="777"/>
                    <a:pt x="151" y="852"/>
                  </a:cubicBezTo>
                  <a:cubicBezTo>
                    <a:pt x="176" y="877"/>
                    <a:pt x="201" y="928"/>
                    <a:pt x="226" y="978"/>
                  </a:cubicBezTo>
                  <a:cubicBezTo>
                    <a:pt x="276" y="1053"/>
                    <a:pt x="301" y="1103"/>
                    <a:pt x="352" y="1178"/>
                  </a:cubicBezTo>
                  <a:cubicBezTo>
                    <a:pt x="352" y="1203"/>
                    <a:pt x="352" y="1203"/>
                    <a:pt x="352" y="1203"/>
                  </a:cubicBezTo>
                  <a:cubicBezTo>
                    <a:pt x="402" y="1304"/>
                    <a:pt x="452" y="1404"/>
                    <a:pt x="502" y="1479"/>
                  </a:cubicBezTo>
                  <a:cubicBezTo>
                    <a:pt x="502" y="1504"/>
                    <a:pt x="502" y="1504"/>
                    <a:pt x="502" y="1504"/>
                  </a:cubicBezTo>
                  <a:cubicBezTo>
                    <a:pt x="552" y="1604"/>
                    <a:pt x="577" y="1705"/>
                    <a:pt x="627" y="1805"/>
                  </a:cubicBezTo>
                  <a:cubicBezTo>
                    <a:pt x="627" y="1805"/>
                    <a:pt x="627" y="1805"/>
                    <a:pt x="627" y="1805"/>
                  </a:cubicBezTo>
                  <a:cubicBezTo>
                    <a:pt x="652" y="1905"/>
                    <a:pt x="702" y="2005"/>
                    <a:pt x="728" y="2106"/>
                  </a:cubicBezTo>
                  <a:lnTo>
                    <a:pt x="728" y="2106"/>
                  </a:lnTo>
                  <a:cubicBezTo>
                    <a:pt x="753" y="2206"/>
                    <a:pt x="778" y="2306"/>
                    <a:pt x="803" y="2406"/>
                  </a:cubicBezTo>
                  <a:lnTo>
                    <a:pt x="803" y="2406"/>
                  </a:lnTo>
                  <a:cubicBezTo>
                    <a:pt x="803" y="2507"/>
                    <a:pt x="828" y="2607"/>
                    <a:pt x="828" y="2707"/>
                  </a:cubicBezTo>
                  <a:cubicBezTo>
                    <a:pt x="828" y="2707"/>
                    <a:pt x="828" y="2707"/>
                    <a:pt x="828" y="2707"/>
                  </a:cubicBezTo>
                  <a:cubicBezTo>
                    <a:pt x="853" y="2807"/>
                    <a:pt x="853" y="2908"/>
                    <a:pt x="853" y="3008"/>
                  </a:cubicBezTo>
                  <a:cubicBezTo>
                    <a:pt x="853" y="3158"/>
                    <a:pt x="828" y="3309"/>
                    <a:pt x="803" y="3434"/>
                  </a:cubicBezTo>
                  <a:cubicBezTo>
                    <a:pt x="803" y="3434"/>
                    <a:pt x="803" y="3434"/>
                    <a:pt x="803" y="3434"/>
                  </a:cubicBezTo>
                  <a:cubicBezTo>
                    <a:pt x="778" y="3584"/>
                    <a:pt x="753" y="3684"/>
                    <a:pt x="702" y="3785"/>
                  </a:cubicBezTo>
                  <a:cubicBezTo>
                    <a:pt x="702" y="3785"/>
                    <a:pt x="702" y="3785"/>
                    <a:pt x="702" y="3810"/>
                  </a:cubicBezTo>
                  <a:cubicBezTo>
                    <a:pt x="652" y="3885"/>
                    <a:pt x="602" y="3960"/>
                    <a:pt x="552" y="4035"/>
                  </a:cubicBezTo>
                  <a:cubicBezTo>
                    <a:pt x="527" y="4060"/>
                    <a:pt x="502" y="4085"/>
                    <a:pt x="502" y="4085"/>
                  </a:cubicBezTo>
                  <a:cubicBezTo>
                    <a:pt x="427" y="4161"/>
                    <a:pt x="352" y="4236"/>
                    <a:pt x="276" y="4286"/>
                  </a:cubicBezTo>
                  <a:lnTo>
                    <a:pt x="1404" y="3634"/>
                  </a:lnTo>
                  <a:cubicBezTo>
                    <a:pt x="1479" y="3584"/>
                    <a:pt x="1555" y="3509"/>
                    <a:pt x="1605" y="3459"/>
                  </a:cubicBezTo>
                  <a:cubicBezTo>
                    <a:pt x="1630" y="3434"/>
                    <a:pt x="1655" y="3409"/>
                    <a:pt x="1655" y="3384"/>
                  </a:cubicBezTo>
                  <a:cubicBezTo>
                    <a:pt x="1680" y="3359"/>
                    <a:pt x="1705" y="3334"/>
                    <a:pt x="1730" y="3283"/>
                  </a:cubicBezTo>
                  <a:cubicBezTo>
                    <a:pt x="1755" y="3258"/>
                    <a:pt x="1780" y="3208"/>
                    <a:pt x="1805" y="3158"/>
                  </a:cubicBezTo>
                  <a:cubicBezTo>
                    <a:pt x="1805" y="3158"/>
                    <a:pt x="1805" y="3158"/>
                    <a:pt x="1805" y="3158"/>
                  </a:cubicBezTo>
                  <a:cubicBezTo>
                    <a:pt x="1805" y="3158"/>
                    <a:pt x="1805" y="3158"/>
                    <a:pt x="1805" y="3133"/>
                  </a:cubicBezTo>
                  <a:cubicBezTo>
                    <a:pt x="1830" y="3108"/>
                    <a:pt x="1855" y="3083"/>
                    <a:pt x="1855" y="3033"/>
                  </a:cubicBezTo>
                  <a:cubicBezTo>
                    <a:pt x="1880" y="3008"/>
                    <a:pt x="1880" y="2983"/>
                    <a:pt x="1905" y="2933"/>
                  </a:cubicBezTo>
                  <a:cubicBezTo>
                    <a:pt x="1905" y="2908"/>
                    <a:pt x="1905" y="2882"/>
                    <a:pt x="1931" y="2832"/>
                  </a:cubicBezTo>
                  <a:cubicBezTo>
                    <a:pt x="1931" y="2832"/>
                    <a:pt x="1931" y="2807"/>
                    <a:pt x="1931" y="2807"/>
                  </a:cubicBezTo>
                  <a:cubicBezTo>
                    <a:pt x="1931" y="2782"/>
                    <a:pt x="1931" y="2782"/>
                    <a:pt x="1931" y="2782"/>
                  </a:cubicBezTo>
                  <a:cubicBezTo>
                    <a:pt x="1931" y="2757"/>
                    <a:pt x="1931" y="2757"/>
                    <a:pt x="1931" y="2732"/>
                  </a:cubicBezTo>
                  <a:cubicBezTo>
                    <a:pt x="1956" y="2707"/>
                    <a:pt x="1956" y="2682"/>
                    <a:pt x="1956" y="2657"/>
                  </a:cubicBezTo>
                  <a:cubicBezTo>
                    <a:pt x="1956" y="2607"/>
                    <a:pt x="1956" y="2582"/>
                    <a:pt x="1956" y="2557"/>
                  </a:cubicBezTo>
                  <a:cubicBezTo>
                    <a:pt x="1956" y="2532"/>
                    <a:pt x="1956" y="2481"/>
                    <a:pt x="1981" y="2456"/>
                  </a:cubicBezTo>
                  <a:cubicBezTo>
                    <a:pt x="1981" y="2431"/>
                    <a:pt x="1981" y="2406"/>
                    <a:pt x="1981" y="2356"/>
                  </a:cubicBezTo>
                  <a:lnTo>
                    <a:pt x="1981" y="2356"/>
                  </a:lnTo>
                  <a:cubicBezTo>
                    <a:pt x="1981" y="2331"/>
                    <a:pt x="1981" y="2306"/>
                    <a:pt x="1981" y="2256"/>
                  </a:cubicBez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2"/>
            <p:cNvSpPr/>
            <p:nvPr/>
          </p:nvSpPr>
          <p:spPr>
            <a:xfrm>
              <a:off x="8255140" y="3394320"/>
              <a:ext cx="162173" cy="628058"/>
            </a:xfrm>
            <a:custGeom>
              <a:avLst/>
              <a:gdLst/>
              <a:ahLst/>
              <a:cxnLst/>
              <a:rect l="l" t="t" r="r" b="b"/>
              <a:pathLst>
                <a:path w="3961" h="15340" extrusionOk="0">
                  <a:moveTo>
                    <a:pt x="3134" y="1304"/>
                  </a:moveTo>
                  <a:lnTo>
                    <a:pt x="3109" y="11229"/>
                  </a:lnTo>
                  <a:cubicBezTo>
                    <a:pt x="3635" y="11931"/>
                    <a:pt x="3961" y="12808"/>
                    <a:pt x="3961" y="13585"/>
                  </a:cubicBezTo>
                  <a:cubicBezTo>
                    <a:pt x="3961" y="14838"/>
                    <a:pt x="3059" y="15339"/>
                    <a:pt x="1981" y="14713"/>
                  </a:cubicBezTo>
                  <a:cubicBezTo>
                    <a:pt x="878" y="14086"/>
                    <a:pt x="1" y="12557"/>
                    <a:pt x="1" y="11304"/>
                  </a:cubicBezTo>
                  <a:cubicBezTo>
                    <a:pt x="1" y="10527"/>
                    <a:pt x="352" y="10026"/>
                    <a:pt x="853" y="9926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5F0FE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2"/>
            <p:cNvSpPr/>
            <p:nvPr/>
          </p:nvSpPr>
          <p:spPr>
            <a:xfrm>
              <a:off x="8382388" y="3421015"/>
              <a:ext cx="46224" cy="433049"/>
            </a:xfrm>
            <a:custGeom>
              <a:avLst/>
              <a:gdLst/>
              <a:ahLst/>
              <a:cxnLst/>
              <a:rect l="l" t="t" r="r" b="b"/>
              <a:pathLst>
                <a:path w="1129" h="10577" extrusionOk="0">
                  <a:moveTo>
                    <a:pt x="26" y="652"/>
                  </a:moveTo>
                  <a:lnTo>
                    <a:pt x="1129" y="0"/>
                  </a:lnTo>
                  <a:lnTo>
                    <a:pt x="1129" y="9925"/>
                  </a:lnTo>
                  <a:lnTo>
                    <a:pt x="1" y="10577"/>
                  </a:lnTo>
                  <a:close/>
                </a:path>
              </a:pathLst>
            </a:custGeom>
            <a:solidFill>
              <a:srgbClr val="BFD6FF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2"/>
            <p:cNvSpPr/>
            <p:nvPr/>
          </p:nvSpPr>
          <p:spPr>
            <a:xfrm>
              <a:off x="8291087" y="3367667"/>
              <a:ext cx="137526" cy="80084"/>
            </a:xfrm>
            <a:custGeom>
              <a:avLst/>
              <a:gdLst/>
              <a:ahLst/>
              <a:cxnLst/>
              <a:rect l="l" t="t" r="r" b="b"/>
              <a:pathLst>
                <a:path w="3359" h="1956" extrusionOk="0">
                  <a:moveTo>
                    <a:pt x="0" y="652"/>
                  </a:moveTo>
                  <a:lnTo>
                    <a:pt x="1103" y="0"/>
                  </a:lnTo>
                  <a:lnTo>
                    <a:pt x="3359" y="1303"/>
                  </a:lnTo>
                  <a:lnTo>
                    <a:pt x="2256" y="1955"/>
                  </a:lnTo>
                  <a:close/>
                </a:path>
              </a:pathLst>
            </a:custGeom>
            <a:solidFill>
              <a:srgbClr val="BAC8D0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2"/>
            <p:cNvSpPr/>
            <p:nvPr/>
          </p:nvSpPr>
          <p:spPr>
            <a:xfrm>
              <a:off x="5772987" y="2050106"/>
              <a:ext cx="2773650" cy="1604905"/>
            </a:xfrm>
            <a:custGeom>
              <a:avLst/>
              <a:gdLst/>
              <a:ahLst/>
              <a:cxnLst/>
              <a:rect l="l" t="t" r="r" b="b"/>
              <a:pathLst>
                <a:path w="67745" h="39199" extrusionOk="0">
                  <a:moveTo>
                    <a:pt x="66717" y="27043"/>
                  </a:moveTo>
                  <a:cubicBezTo>
                    <a:pt x="67745" y="27620"/>
                    <a:pt x="67745" y="28597"/>
                    <a:pt x="66717" y="29199"/>
                  </a:cubicBezTo>
                  <a:lnTo>
                    <a:pt x="50527" y="38597"/>
                  </a:lnTo>
                  <a:cubicBezTo>
                    <a:pt x="49499" y="39199"/>
                    <a:pt x="47845" y="39199"/>
                    <a:pt x="46817" y="38597"/>
                  </a:cubicBezTo>
                  <a:lnTo>
                    <a:pt x="1028" y="12156"/>
                  </a:lnTo>
                  <a:cubicBezTo>
                    <a:pt x="0" y="11580"/>
                    <a:pt x="0" y="10602"/>
                    <a:pt x="1028" y="10001"/>
                  </a:cubicBezTo>
                  <a:lnTo>
                    <a:pt x="17193" y="602"/>
                  </a:lnTo>
                  <a:cubicBezTo>
                    <a:pt x="18221" y="1"/>
                    <a:pt x="19900" y="1"/>
                    <a:pt x="20927" y="602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2"/>
            <p:cNvSpPr/>
            <p:nvPr/>
          </p:nvSpPr>
          <p:spPr>
            <a:xfrm>
              <a:off x="5782199" y="2503663"/>
              <a:ext cx="2754202" cy="1310406"/>
            </a:xfrm>
            <a:custGeom>
              <a:avLst/>
              <a:gdLst/>
              <a:ahLst/>
              <a:cxnLst/>
              <a:rect l="l" t="t" r="r" b="b"/>
              <a:pathLst>
                <a:path w="67270" h="32006" extrusionOk="0">
                  <a:moveTo>
                    <a:pt x="67244" y="17118"/>
                  </a:moveTo>
                  <a:cubicBezTo>
                    <a:pt x="67244" y="17143"/>
                    <a:pt x="67244" y="17168"/>
                    <a:pt x="67244" y="17193"/>
                  </a:cubicBezTo>
                  <a:cubicBezTo>
                    <a:pt x="67244" y="17218"/>
                    <a:pt x="67219" y="17243"/>
                    <a:pt x="67219" y="17269"/>
                  </a:cubicBezTo>
                  <a:cubicBezTo>
                    <a:pt x="67219" y="17294"/>
                    <a:pt x="67219" y="17319"/>
                    <a:pt x="67194" y="17344"/>
                  </a:cubicBezTo>
                  <a:cubicBezTo>
                    <a:pt x="67194" y="17369"/>
                    <a:pt x="67194" y="17394"/>
                    <a:pt x="67169" y="17419"/>
                  </a:cubicBezTo>
                  <a:cubicBezTo>
                    <a:pt x="67169" y="17444"/>
                    <a:pt x="67144" y="17469"/>
                    <a:pt x="67144" y="17494"/>
                  </a:cubicBezTo>
                  <a:cubicBezTo>
                    <a:pt x="67119" y="17519"/>
                    <a:pt x="67119" y="17544"/>
                    <a:pt x="67094" y="17544"/>
                  </a:cubicBezTo>
                  <a:cubicBezTo>
                    <a:pt x="67094" y="17594"/>
                    <a:pt x="67069" y="17619"/>
                    <a:pt x="67044" y="17644"/>
                  </a:cubicBezTo>
                  <a:cubicBezTo>
                    <a:pt x="67019" y="17670"/>
                    <a:pt x="67019" y="17670"/>
                    <a:pt x="66993" y="17695"/>
                  </a:cubicBezTo>
                  <a:cubicBezTo>
                    <a:pt x="66968" y="17745"/>
                    <a:pt x="66918" y="17770"/>
                    <a:pt x="66893" y="17820"/>
                  </a:cubicBezTo>
                  <a:cubicBezTo>
                    <a:pt x="66868" y="17845"/>
                    <a:pt x="66868" y="17845"/>
                    <a:pt x="66843" y="17870"/>
                  </a:cubicBezTo>
                  <a:cubicBezTo>
                    <a:pt x="66818" y="17895"/>
                    <a:pt x="66793" y="17895"/>
                    <a:pt x="66768" y="17920"/>
                  </a:cubicBezTo>
                  <a:cubicBezTo>
                    <a:pt x="66743" y="17945"/>
                    <a:pt x="66718" y="17970"/>
                    <a:pt x="66693" y="17995"/>
                  </a:cubicBezTo>
                  <a:cubicBezTo>
                    <a:pt x="66668" y="18020"/>
                    <a:pt x="66618" y="18020"/>
                    <a:pt x="66592" y="18045"/>
                  </a:cubicBezTo>
                  <a:cubicBezTo>
                    <a:pt x="66567" y="18071"/>
                    <a:pt x="66517" y="18096"/>
                    <a:pt x="66492" y="18121"/>
                  </a:cubicBezTo>
                  <a:lnTo>
                    <a:pt x="50302" y="27519"/>
                  </a:lnTo>
                  <a:cubicBezTo>
                    <a:pt x="50201" y="27594"/>
                    <a:pt x="50076" y="27645"/>
                    <a:pt x="49951" y="27695"/>
                  </a:cubicBezTo>
                  <a:cubicBezTo>
                    <a:pt x="49901" y="27720"/>
                    <a:pt x="49876" y="27720"/>
                    <a:pt x="49850" y="27720"/>
                  </a:cubicBezTo>
                  <a:cubicBezTo>
                    <a:pt x="49750" y="27770"/>
                    <a:pt x="49675" y="27795"/>
                    <a:pt x="49600" y="27820"/>
                  </a:cubicBezTo>
                  <a:cubicBezTo>
                    <a:pt x="49500" y="27820"/>
                    <a:pt x="49424" y="27845"/>
                    <a:pt x="49324" y="27870"/>
                  </a:cubicBezTo>
                  <a:cubicBezTo>
                    <a:pt x="49224" y="27895"/>
                    <a:pt x="49124" y="27920"/>
                    <a:pt x="48998" y="27920"/>
                  </a:cubicBezTo>
                  <a:cubicBezTo>
                    <a:pt x="48973" y="27920"/>
                    <a:pt x="48948" y="27945"/>
                    <a:pt x="48923" y="27945"/>
                  </a:cubicBezTo>
                  <a:cubicBezTo>
                    <a:pt x="48773" y="27945"/>
                    <a:pt x="48647" y="27970"/>
                    <a:pt x="48497" y="27970"/>
                  </a:cubicBezTo>
                  <a:cubicBezTo>
                    <a:pt x="48472" y="27970"/>
                    <a:pt x="48447" y="27970"/>
                    <a:pt x="48422" y="27970"/>
                  </a:cubicBezTo>
                  <a:cubicBezTo>
                    <a:pt x="48272" y="27970"/>
                    <a:pt x="48121" y="27945"/>
                    <a:pt x="47971" y="27945"/>
                  </a:cubicBezTo>
                  <a:cubicBezTo>
                    <a:pt x="47971" y="27945"/>
                    <a:pt x="47946" y="27945"/>
                    <a:pt x="47921" y="27945"/>
                  </a:cubicBezTo>
                  <a:cubicBezTo>
                    <a:pt x="47770" y="27920"/>
                    <a:pt x="47620" y="27895"/>
                    <a:pt x="47495" y="27870"/>
                  </a:cubicBezTo>
                  <a:cubicBezTo>
                    <a:pt x="47470" y="27845"/>
                    <a:pt x="47444" y="27845"/>
                    <a:pt x="47419" y="27845"/>
                  </a:cubicBezTo>
                  <a:cubicBezTo>
                    <a:pt x="47294" y="27820"/>
                    <a:pt x="47169" y="27770"/>
                    <a:pt x="47043" y="27720"/>
                  </a:cubicBezTo>
                  <a:cubicBezTo>
                    <a:pt x="47043" y="27720"/>
                    <a:pt x="47018" y="27720"/>
                    <a:pt x="46993" y="27720"/>
                  </a:cubicBezTo>
                  <a:cubicBezTo>
                    <a:pt x="46843" y="27645"/>
                    <a:pt x="46718" y="27594"/>
                    <a:pt x="46592" y="27519"/>
                  </a:cubicBezTo>
                  <a:lnTo>
                    <a:pt x="803" y="1078"/>
                  </a:lnTo>
                  <a:cubicBezTo>
                    <a:pt x="276" y="777"/>
                    <a:pt x="26" y="401"/>
                    <a:pt x="26" y="0"/>
                  </a:cubicBezTo>
                  <a:lnTo>
                    <a:pt x="1" y="4035"/>
                  </a:lnTo>
                  <a:cubicBezTo>
                    <a:pt x="1" y="4436"/>
                    <a:pt x="276" y="4812"/>
                    <a:pt x="778" y="5113"/>
                  </a:cubicBezTo>
                  <a:lnTo>
                    <a:pt x="46567" y="31554"/>
                  </a:lnTo>
                  <a:cubicBezTo>
                    <a:pt x="46693" y="31630"/>
                    <a:pt x="46818" y="31680"/>
                    <a:pt x="46943" y="31730"/>
                  </a:cubicBezTo>
                  <a:cubicBezTo>
                    <a:pt x="46943" y="31730"/>
                    <a:pt x="46968" y="31730"/>
                    <a:pt x="46968" y="31730"/>
                  </a:cubicBezTo>
                  <a:cubicBezTo>
                    <a:pt x="46993" y="31755"/>
                    <a:pt x="47018" y="31755"/>
                    <a:pt x="47043" y="31755"/>
                  </a:cubicBezTo>
                  <a:cubicBezTo>
                    <a:pt x="47119" y="31780"/>
                    <a:pt x="47194" y="31830"/>
                    <a:pt x="47269" y="31830"/>
                  </a:cubicBezTo>
                  <a:cubicBezTo>
                    <a:pt x="47319" y="31855"/>
                    <a:pt x="47344" y="31855"/>
                    <a:pt x="47394" y="31880"/>
                  </a:cubicBezTo>
                  <a:cubicBezTo>
                    <a:pt x="47419" y="31880"/>
                    <a:pt x="47444" y="31880"/>
                    <a:pt x="47470" y="31905"/>
                  </a:cubicBezTo>
                  <a:cubicBezTo>
                    <a:pt x="47495" y="31905"/>
                    <a:pt x="47520" y="31905"/>
                    <a:pt x="47545" y="31905"/>
                  </a:cubicBezTo>
                  <a:cubicBezTo>
                    <a:pt x="47620" y="31930"/>
                    <a:pt x="47720" y="31930"/>
                    <a:pt x="47795" y="31955"/>
                  </a:cubicBezTo>
                  <a:cubicBezTo>
                    <a:pt x="47820" y="31955"/>
                    <a:pt x="47871" y="31955"/>
                    <a:pt x="47896" y="31955"/>
                  </a:cubicBezTo>
                  <a:lnTo>
                    <a:pt x="47971" y="31980"/>
                  </a:lnTo>
                  <a:cubicBezTo>
                    <a:pt x="47996" y="31980"/>
                    <a:pt x="48021" y="31980"/>
                    <a:pt x="48046" y="31980"/>
                  </a:cubicBezTo>
                  <a:cubicBezTo>
                    <a:pt x="48146" y="31980"/>
                    <a:pt x="48221" y="32005"/>
                    <a:pt x="48322" y="32005"/>
                  </a:cubicBezTo>
                  <a:cubicBezTo>
                    <a:pt x="48347" y="32005"/>
                    <a:pt x="48372" y="32005"/>
                    <a:pt x="48397" y="32005"/>
                  </a:cubicBezTo>
                  <a:cubicBezTo>
                    <a:pt x="48422" y="32005"/>
                    <a:pt x="48447" y="32005"/>
                    <a:pt x="48472" y="32005"/>
                  </a:cubicBezTo>
                  <a:cubicBezTo>
                    <a:pt x="48497" y="32005"/>
                    <a:pt x="48547" y="32005"/>
                    <a:pt x="48572" y="32005"/>
                  </a:cubicBezTo>
                  <a:cubicBezTo>
                    <a:pt x="48673" y="31980"/>
                    <a:pt x="48773" y="31980"/>
                    <a:pt x="48873" y="31980"/>
                  </a:cubicBezTo>
                  <a:cubicBezTo>
                    <a:pt x="48898" y="31980"/>
                    <a:pt x="48898" y="31980"/>
                    <a:pt x="48898" y="31980"/>
                  </a:cubicBezTo>
                  <a:cubicBezTo>
                    <a:pt x="48948" y="31980"/>
                    <a:pt x="48973" y="31955"/>
                    <a:pt x="48998" y="31955"/>
                  </a:cubicBezTo>
                  <a:cubicBezTo>
                    <a:pt x="49074" y="31955"/>
                    <a:pt x="49149" y="31930"/>
                    <a:pt x="49224" y="31930"/>
                  </a:cubicBezTo>
                  <a:cubicBezTo>
                    <a:pt x="49249" y="31930"/>
                    <a:pt x="49274" y="31905"/>
                    <a:pt x="49299" y="31905"/>
                  </a:cubicBezTo>
                  <a:cubicBezTo>
                    <a:pt x="49399" y="31880"/>
                    <a:pt x="49475" y="31855"/>
                    <a:pt x="49575" y="31830"/>
                  </a:cubicBezTo>
                  <a:cubicBezTo>
                    <a:pt x="49625" y="31830"/>
                    <a:pt x="49675" y="31830"/>
                    <a:pt x="49700" y="31805"/>
                  </a:cubicBezTo>
                  <a:cubicBezTo>
                    <a:pt x="49750" y="31805"/>
                    <a:pt x="49775" y="31780"/>
                    <a:pt x="49825" y="31755"/>
                  </a:cubicBezTo>
                  <a:cubicBezTo>
                    <a:pt x="49850" y="31755"/>
                    <a:pt x="49876" y="31730"/>
                    <a:pt x="49926" y="31730"/>
                  </a:cubicBezTo>
                  <a:cubicBezTo>
                    <a:pt x="50051" y="31680"/>
                    <a:pt x="50176" y="31630"/>
                    <a:pt x="50277" y="31554"/>
                  </a:cubicBezTo>
                  <a:lnTo>
                    <a:pt x="66467" y="22156"/>
                  </a:lnTo>
                  <a:cubicBezTo>
                    <a:pt x="66492" y="22131"/>
                    <a:pt x="66492" y="22131"/>
                    <a:pt x="66492" y="22131"/>
                  </a:cubicBezTo>
                  <a:cubicBezTo>
                    <a:pt x="66517" y="22106"/>
                    <a:pt x="66542" y="22106"/>
                    <a:pt x="66567" y="22081"/>
                  </a:cubicBezTo>
                  <a:cubicBezTo>
                    <a:pt x="66592" y="22056"/>
                    <a:pt x="66643" y="22030"/>
                    <a:pt x="66668" y="22030"/>
                  </a:cubicBezTo>
                  <a:cubicBezTo>
                    <a:pt x="66693" y="22005"/>
                    <a:pt x="66718" y="21980"/>
                    <a:pt x="66743" y="21955"/>
                  </a:cubicBezTo>
                  <a:cubicBezTo>
                    <a:pt x="66768" y="21930"/>
                    <a:pt x="66793" y="21905"/>
                    <a:pt x="66818" y="21905"/>
                  </a:cubicBezTo>
                  <a:cubicBezTo>
                    <a:pt x="66818" y="21880"/>
                    <a:pt x="66843" y="21880"/>
                    <a:pt x="66843" y="21880"/>
                  </a:cubicBezTo>
                  <a:cubicBezTo>
                    <a:pt x="66843" y="21880"/>
                    <a:pt x="66843" y="21855"/>
                    <a:pt x="66868" y="21855"/>
                  </a:cubicBezTo>
                  <a:cubicBezTo>
                    <a:pt x="66893" y="21805"/>
                    <a:pt x="66943" y="21780"/>
                    <a:pt x="66968" y="21730"/>
                  </a:cubicBezTo>
                  <a:cubicBezTo>
                    <a:pt x="66993" y="21730"/>
                    <a:pt x="66993" y="21705"/>
                    <a:pt x="66993" y="21705"/>
                  </a:cubicBezTo>
                  <a:cubicBezTo>
                    <a:pt x="67019" y="21705"/>
                    <a:pt x="67019" y="21680"/>
                    <a:pt x="67019" y="21680"/>
                  </a:cubicBezTo>
                  <a:cubicBezTo>
                    <a:pt x="67044" y="21655"/>
                    <a:pt x="67069" y="21629"/>
                    <a:pt x="67069" y="21579"/>
                  </a:cubicBezTo>
                  <a:cubicBezTo>
                    <a:pt x="67094" y="21579"/>
                    <a:pt x="67094" y="21554"/>
                    <a:pt x="67119" y="21554"/>
                  </a:cubicBezTo>
                  <a:cubicBezTo>
                    <a:pt x="67119" y="21529"/>
                    <a:pt x="67119" y="21529"/>
                    <a:pt x="67119" y="21529"/>
                  </a:cubicBezTo>
                  <a:cubicBezTo>
                    <a:pt x="67119" y="21504"/>
                    <a:pt x="67144" y="21479"/>
                    <a:pt x="67144" y="21454"/>
                  </a:cubicBezTo>
                  <a:cubicBezTo>
                    <a:pt x="67169" y="21429"/>
                    <a:pt x="67169" y="21404"/>
                    <a:pt x="67169" y="21404"/>
                  </a:cubicBezTo>
                  <a:cubicBezTo>
                    <a:pt x="67169" y="21404"/>
                    <a:pt x="67169" y="21379"/>
                    <a:pt x="67194" y="21379"/>
                  </a:cubicBezTo>
                  <a:cubicBezTo>
                    <a:pt x="67194" y="21354"/>
                    <a:pt x="67194" y="21329"/>
                    <a:pt x="67194" y="21304"/>
                  </a:cubicBezTo>
                  <a:cubicBezTo>
                    <a:pt x="67219" y="21279"/>
                    <a:pt x="67219" y="21279"/>
                    <a:pt x="67219" y="21254"/>
                  </a:cubicBezTo>
                  <a:cubicBezTo>
                    <a:pt x="67219" y="21254"/>
                    <a:pt x="67219" y="21228"/>
                    <a:pt x="67219" y="21228"/>
                  </a:cubicBezTo>
                  <a:cubicBezTo>
                    <a:pt x="67219" y="21203"/>
                    <a:pt x="67219" y="21178"/>
                    <a:pt x="67219" y="21153"/>
                  </a:cubicBezTo>
                  <a:cubicBezTo>
                    <a:pt x="67244" y="21128"/>
                    <a:pt x="67244" y="21529"/>
                    <a:pt x="67244" y="21529"/>
                  </a:cubicBezTo>
                  <a:cubicBezTo>
                    <a:pt x="67244" y="21504"/>
                    <a:pt x="67244" y="21504"/>
                    <a:pt x="67244" y="21504"/>
                  </a:cubicBezTo>
                  <a:lnTo>
                    <a:pt x="67269" y="17043"/>
                  </a:lnTo>
                  <a:cubicBezTo>
                    <a:pt x="67269" y="17068"/>
                    <a:pt x="67244" y="17093"/>
                    <a:pt x="67244" y="17118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2"/>
            <p:cNvSpPr/>
            <p:nvPr/>
          </p:nvSpPr>
          <p:spPr>
            <a:xfrm>
              <a:off x="7762607" y="3201401"/>
              <a:ext cx="773772" cy="612664"/>
            </a:xfrm>
            <a:custGeom>
              <a:avLst/>
              <a:gdLst/>
              <a:ahLst/>
              <a:cxnLst/>
              <a:rect l="l" t="t" r="r" b="b"/>
              <a:pathLst>
                <a:path w="18899" h="14964" extrusionOk="0">
                  <a:moveTo>
                    <a:pt x="18873" y="151"/>
                  </a:moveTo>
                  <a:cubicBezTo>
                    <a:pt x="18873" y="176"/>
                    <a:pt x="18848" y="201"/>
                    <a:pt x="18848" y="227"/>
                  </a:cubicBezTo>
                  <a:cubicBezTo>
                    <a:pt x="18848" y="252"/>
                    <a:pt x="18848" y="277"/>
                    <a:pt x="18823" y="302"/>
                  </a:cubicBezTo>
                  <a:cubicBezTo>
                    <a:pt x="18823" y="327"/>
                    <a:pt x="18823" y="352"/>
                    <a:pt x="18798" y="377"/>
                  </a:cubicBezTo>
                  <a:cubicBezTo>
                    <a:pt x="18798" y="402"/>
                    <a:pt x="18773" y="427"/>
                    <a:pt x="18773" y="452"/>
                  </a:cubicBezTo>
                  <a:cubicBezTo>
                    <a:pt x="18748" y="477"/>
                    <a:pt x="18748" y="502"/>
                    <a:pt x="18723" y="502"/>
                  </a:cubicBezTo>
                  <a:cubicBezTo>
                    <a:pt x="18723" y="552"/>
                    <a:pt x="18698" y="577"/>
                    <a:pt x="18673" y="602"/>
                  </a:cubicBezTo>
                  <a:cubicBezTo>
                    <a:pt x="18648" y="628"/>
                    <a:pt x="18648" y="628"/>
                    <a:pt x="18622" y="653"/>
                  </a:cubicBezTo>
                  <a:cubicBezTo>
                    <a:pt x="18597" y="703"/>
                    <a:pt x="18547" y="728"/>
                    <a:pt x="18522" y="778"/>
                  </a:cubicBezTo>
                  <a:cubicBezTo>
                    <a:pt x="18497" y="803"/>
                    <a:pt x="18497" y="803"/>
                    <a:pt x="18472" y="828"/>
                  </a:cubicBezTo>
                  <a:cubicBezTo>
                    <a:pt x="18447" y="853"/>
                    <a:pt x="18422" y="853"/>
                    <a:pt x="18397" y="878"/>
                  </a:cubicBezTo>
                  <a:cubicBezTo>
                    <a:pt x="18372" y="903"/>
                    <a:pt x="18347" y="928"/>
                    <a:pt x="18322" y="953"/>
                  </a:cubicBezTo>
                  <a:cubicBezTo>
                    <a:pt x="18297" y="978"/>
                    <a:pt x="18247" y="978"/>
                    <a:pt x="18221" y="1003"/>
                  </a:cubicBezTo>
                  <a:cubicBezTo>
                    <a:pt x="18196" y="1029"/>
                    <a:pt x="18146" y="1054"/>
                    <a:pt x="18121" y="1079"/>
                  </a:cubicBezTo>
                  <a:lnTo>
                    <a:pt x="1931" y="10477"/>
                  </a:lnTo>
                  <a:cubicBezTo>
                    <a:pt x="1830" y="10552"/>
                    <a:pt x="1705" y="10603"/>
                    <a:pt x="1580" y="10653"/>
                  </a:cubicBezTo>
                  <a:cubicBezTo>
                    <a:pt x="1530" y="10653"/>
                    <a:pt x="1505" y="10678"/>
                    <a:pt x="1479" y="10678"/>
                  </a:cubicBezTo>
                  <a:cubicBezTo>
                    <a:pt x="1379" y="10728"/>
                    <a:pt x="1304" y="10753"/>
                    <a:pt x="1229" y="10778"/>
                  </a:cubicBezTo>
                  <a:cubicBezTo>
                    <a:pt x="1129" y="10778"/>
                    <a:pt x="1053" y="10803"/>
                    <a:pt x="953" y="10828"/>
                  </a:cubicBezTo>
                  <a:cubicBezTo>
                    <a:pt x="853" y="10853"/>
                    <a:pt x="753" y="10878"/>
                    <a:pt x="627" y="10878"/>
                  </a:cubicBezTo>
                  <a:cubicBezTo>
                    <a:pt x="602" y="10878"/>
                    <a:pt x="577" y="10903"/>
                    <a:pt x="552" y="10903"/>
                  </a:cubicBezTo>
                  <a:cubicBezTo>
                    <a:pt x="402" y="10903"/>
                    <a:pt x="276" y="10928"/>
                    <a:pt x="126" y="10928"/>
                  </a:cubicBezTo>
                  <a:cubicBezTo>
                    <a:pt x="101" y="10928"/>
                    <a:pt x="76" y="10928"/>
                    <a:pt x="51" y="10928"/>
                  </a:cubicBezTo>
                  <a:cubicBezTo>
                    <a:pt x="26" y="10928"/>
                    <a:pt x="26" y="10928"/>
                    <a:pt x="1" y="10928"/>
                  </a:cubicBezTo>
                  <a:lnTo>
                    <a:pt x="1" y="14963"/>
                  </a:lnTo>
                  <a:cubicBezTo>
                    <a:pt x="1" y="14963"/>
                    <a:pt x="26" y="14963"/>
                    <a:pt x="26" y="14963"/>
                  </a:cubicBezTo>
                  <a:cubicBezTo>
                    <a:pt x="51" y="14963"/>
                    <a:pt x="76" y="14963"/>
                    <a:pt x="101" y="14963"/>
                  </a:cubicBezTo>
                  <a:cubicBezTo>
                    <a:pt x="126" y="14963"/>
                    <a:pt x="176" y="14963"/>
                    <a:pt x="201" y="14963"/>
                  </a:cubicBezTo>
                  <a:cubicBezTo>
                    <a:pt x="302" y="14938"/>
                    <a:pt x="402" y="14938"/>
                    <a:pt x="502" y="14938"/>
                  </a:cubicBezTo>
                  <a:cubicBezTo>
                    <a:pt x="527" y="14938"/>
                    <a:pt x="527" y="14938"/>
                    <a:pt x="527" y="14938"/>
                  </a:cubicBezTo>
                  <a:cubicBezTo>
                    <a:pt x="577" y="14938"/>
                    <a:pt x="602" y="14913"/>
                    <a:pt x="627" y="14913"/>
                  </a:cubicBezTo>
                  <a:cubicBezTo>
                    <a:pt x="703" y="14913"/>
                    <a:pt x="778" y="14888"/>
                    <a:pt x="853" y="14888"/>
                  </a:cubicBezTo>
                  <a:cubicBezTo>
                    <a:pt x="878" y="14888"/>
                    <a:pt x="903" y="14863"/>
                    <a:pt x="928" y="14863"/>
                  </a:cubicBezTo>
                  <a:cubicBezTo>
                    <a:pt x="1028" y="14838"/>
                    <a:pt x="1104" y="14813"/>
                    <a:pt x="1204" y="14788"/>
                  </a:cubicBezTo>
                  <a:cubicBezTo>
                    <a:pt x="1254" y="14788"/>
                    <a:pt x="1304" y="14788"/>
                    <a:pt x="1329" y="14763"/>
                  </a:cubicBezTo>
                  <a:cubicBezTo>
                    <a:pt x="1379" y="14763"/>
                    <a:pt x="1404" y="14738"/>
                    <a:pt x="1454" y="14713"/>
                  </a:cubicBezTo>
                  <a:cubicBezTo>
                    <a:pt x="1479" y="14713"/>
                    <a:pt x="1505" y="14688"/>
                    <a:pt x="1555" y="14688"/>
                  </a:cubicBezTo>
                  <a:cubicBezTo>
                    <a:pt x="1680" y="14638"/>
                    <a:pt x="1805" y="14588"/>
                    <a:pt x="1906" y="14512"/>
                  </a:cubicBezTo>
                  <a:lnTo>
                    <a:pt x="18096" y="5114"/>
                  </a:lnTo>
                  <a:cubicBezTo>
                    <a:pt x="18121" y="5089"/>
                    <a:pt x="18121" y="5089"/>
                    <a:pt x="18121" y="5089"/>
                  </a:cubicBezTo>
                  <a:cubicBezTo>
                    <a:pt x="18146" y="5064"/>
                    <a:pt x="18171" y="5064"/>
                    <a:pt x="18196" y="5039"/>
                  </a:cubicBezTo>
                  <a:cubicBezTo>
                    <a:pt x="18221" y="5014"/>
                    <a:pt x="18272" y="4988"/>
                    <a:pt x="18297" y="4988"/>
                  </a:cubicBezTo>
                  <a:cubicBezTo>
                    <a:pt x="18322" y="4963"/>
                    <a:pt x="18347" y="4938"/>
                    <a:pt x="18372" y="4913"/>
                  </a:cubicBezTo>
                  <a:cubicBezTo>
                    <a:pt x="18397" y="4888"/>
                    <a:pt x="18422" y="4863"/>
                    <a:pt x="18447" y="4863"/>
                  </a:cubicBezTo>
                  <a:cubicBezTo>
                    <a:pt x="18447" y="4838"/>
                    <a:pt x="18472" y="4838"/>
                    <a:pt x="18472" y="4838"/>
                  </a:cubicBezTo>
                  <a:cubicBezTo>
                    <a:pt x="18472" y="4838"/>
                    <a:pt x="18472" y="4813"/>
                    <a:pt x="18497" y="4813"/>
                  </a:cubicBezTo>
                  <a:cubicBezTo>
                    <a:pt x="18522" y="4763"/>
                    <a:pt x="18572" y="4738"/>
                    <a:pt x="18597" y="4688"/>
                  </a:cubicBezTo>
                  <a:cubicBezTo>
                    <a:pt x="18622" y="4688"/>
                    <a:pt x="18622" y="4663"/>
                    <a:pt x="18622" y="4663"/>
                  </a:cubicBezTo>
                  <a:cubicBezTo>
                    <a:pt x="18648" y="4663"/>
                    <a:pt x="18648" y="4638"/>
                    <a:pt x="18648" y="4638"/>
                  </a:cubicBezTo>
                  <a:cubicBezTo>
                    <a:pt x="18673" y="4613"/>
                    <a:pt x="18698" y="4562"/>
                    <a:pt x="18698" y="4537"/>
                  </a:cubicBezTo>
                  <a:cubicBezTo>
                    <a:pt x="18723" y="4537"/>
                    <a:pt x="18723" y="4512"/>
                    <a:pt x="18748" y="4512"/>
                  </a:cubicBezTo>
                  <a:cubicBezTo>
                    <a:pt x="18748" y="4487"/>
                    <a:pt x="18748" y="4487"/>
                    <a:pt x="18748" y="4487"/>
                  </a:cubicBezTo>
                  <a:cubicBezTo>
                    <a:pt x="18748" y="4462"/>
                    <a:pt x="18773" y="4437"/>
                    <a:pt x="18773" y="4412"/>
                  </a:cubicBezTo>
                  <a:cubicBezTo>
                    <a:pt x="18798" y="4387"/>
                    <a:pt x="18798" y="4362"/>
                    <a:pt x="18798" y="4362"/>
                  </a:cubicBezTo>
                  <a:cubicBezTo>
                    <a:pt x="18798" y="4362"/>
                    <a:pt x="18798" y="4337"/>
                    <a:pt x="18823" y="4337"/>
                  </a:cubicBezTo>
                  <a:cubicBezTo>
                    <a:pt x="18823" y="4312"/>
                    <a:pt x="18823" y="4287"/>
                    <a:pt x="18823" y="4262"/>
                  </a:cubicBezTo>
                  <a:cubicBezTo>
                    <a:pt x="18848" y="4237"/>
                    <a:pt x="18848" y="4237"/>
                    <a:pt x="18848" y="4212"/>
                  </a:cubicBezTo>
                  <a:cubicBezTo>
                    <a:pt x="18848" y="4212"/>
                    <a:pt x="18848" y="4186"/>
                    <a:pt x="18848" y="4186"/>
                  </a:cubicBezTo>
                  <a:cubicBezTo>
                    <a:pt x="18848" y="4161"/>
                    <a:pt x="18848" y="4136"/>
                    <a:pt x="18848" y="4111"/>
                  </a:cubicBezTo>
                  <a:cubicBezTo>
                    <a:pt x="18873" y="4086"/>
                    <a:pt x="18873" y="4487"/>
                    <a:pt x="18873" y="4487"/>
                  </a:cubicBezTo>
                  <a:cubicBezTo>
                    <a:pt x="18873" y="4462"/>
                    <a:pt x="18873" y="4462"/>
                    <a:pt x="18873" y="4462"/>
                  </a:cubicBezTo>
                  <a:lnTo>
                    <a:pt x="18898" y="1"/>
                  </a:lnTo>
                  <a:cubicBezTo>
                    <a:pt x="18898" y="26"/>
                    <a:pt x="18873" y="51"/>
                    <a:pt x="18873" y="76"/>
                  </a:cubicBezTo>
                  <a:cubicBezTo>
                    <a:pt x="18873" y="101"/>
                    <a:pt x="18873" y="126"/>
                    <a:pt x="18873" y="15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2"/>
            <p:cNvSpPr/>
            <p:nvPr/>
          </p:nvSpPr>
          <p:spPr>
            <a:xfrm>
              <a:off x="6127995" y="2155778"/>
              <a:ext cx="630105" cy="365371"/>
            </a:xfrm>
            <a:custGeom>
              <a:avLst/>
              <a:gdLst/>
              <a:ahLst/>
              <a:cxnLst/>
              <a:rect l="l" t="t" r="r" b="b"/>
              <a:pathLst>
                <a:path w="15390" h="8924" extrusionOk="0">
                  <a:moveTo>
                    <a:pt x="14863" y="2858"/>
                  </a:moveTo>
                  <a:cubicBezTo>
                    <a:pt x="15389" y="3159"/>
                    <a:pt x="15389" y="3660"/>
                    <a:pt x="14863" y="3961"/>
                  </a:cubicBezTo>
                  <a:lnTo>
                    <a:pt x="6868" y="8623"/>
                  </a:lnTo>
                  <a:cubicBezTo>
                    <a:pt x="6342" y="8923"/>
                    <a:pt x="5490" y="8923"/>
                    <a:pt x="4963" y="8598"/>
                  </a:cubicBezTo>
                  <a:lnTo>
                    <a:pt x="527" y="6066"/>
                  </a:lnTo>
                  <a:cubicBezTo>
                    <a:pt x="1" y="5740"/>
                    <a:pt x="1" y="5264"/>
                    <a:pt x="527" y="4938"/>
                  </a:cubicBezTo>
                  <a:lnTo>
                    <a:pt x="8522" y="302"/>
                  </a:lnTo>
                  <a:cubicBezTo>
                    <a:pt x="9048" y="1"/>
                    <a:pt x="9901" y="1"/>
                    <a:pt x="10452" y="30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2"/>
            <p:cNvSpPr/>
            <p:nvPr/>
          </p:nvSpPr>
          <p:spPr>
            <a:xfrm>
              <a:off x="6133154" y="2295350"/>
              <a:ext cx="619788" cy="349936"/>
            </a:xfrm>
            <a:custGeom>
              <a:avLst/>
              <a:gdLst/>
              <a:ahLst/>
              <a:cxnLst/>
              <a:rect l="l" t="t" r="r" b="b"/>
              <a:pathLst>
                <a:path w="15138" h="8547" extrusionOk="0">
                  <a:moveTo>
                    <a:pt x="15113" y="151"/>
                  </a:moveTo>
                  <a:cubicBezTo>
                    <a:pt x="15113" y="151"/>
                    <a:pt x="15113" y="151"/>
                    <a:pt x="15113" y="151"/>
                  </a:cubicBezTo>
                  <a:cubicBezTo>
                    <a:pt x="15088" y="201"/>
                    <a:pt x="15063" y="251"/>
                    <a:pt x="15038" y="276"/>
                  </a:cubicBezTo>
                  <a:cubicBezTo>
                    <a:pt x="15038" y="301"/>
                    <a:pt x="15038" y="301"/>
                    <a:pt x="15013" y="301"/>
                  </a:cubicBezTo>
                  <a:cubicBezTo>
                    <a:pt x="14988" y="351"/>
                    <a:pt x="14963" y="376"/>
                    <a:pt x="14912" y="427"/>
                  </a:cubicBezTo>
                  <a:cubicBezTo>
                    <a:pt x="14887" y="452"/>
                    <a:pt x="14862" y="477"/>
                    <a:pt x="14812" y="502"/>
                  </a:cubicBezTo>
                  <a:cubicBezTo>
                    <a:pt x="14787" y="502"/>
                    <a:pt x="14762" y="527"/>
                    <a:pt x="14737" y="552"/>
                  </a:cubicBezTo>
                  <a:lnTo>
                    <a:pt x="6742" y="5214"/>
                  </a:lnTo>
                  <a:cubicBezTo>
                    <a:pt x="6667" y="5239"/>
                    <a:pt x="6567" y="5289"/>
                    <a:pt x="6466" y="5314"/>
                  </a:cubicBezTo>
                  <a:cubicBezTo>
                    <a:pt x="6441" y="5339"/>
                    <a:pt x="6416" y="5339"/>
                    <a:pt x="6366" y="5339"/>
                  </a:cubicBezTo>
                  <a:cubicBezTo>
                    <a:pt x="6341" y="5364"/>
                    <a:pt x="6291" y="5364"/>
                    <a:pt x="6241" y="5389"/>
                  </a:cubicBezTo>
                  <a:cubicBezTo>
                    <a:pt x="6191" y="5389"/>
                    <a:pt x="6115" y="5414"/>
                    <a:pt x="6065" y="5414"/>
                  </a:cubicBezTo>
                  <a:cubicBezTo>
                    <a:pt x="6065" y="5414"/>
                    <a:pt x="6040" y="5414"/>
                    <a:pt x="6040" y="5414"/>
                  </a:cubicBezTo>
                  <a:cubicBezTo>
                    <a:pt x="5965" y="5414"/>
                    <a:pt x="5890" y="5439"/>
                    <a:pt x="5815" y="5439"/>
                  </a:cubicBezTo>
                  <a:cubicBezTo>
                    <a:pt x="5790" y="5439"/>
                    <a:pt x="5790" y="5439"/>
                    <a:pt x="5765" y="5439"/>
                  </a:cubicBezTo>
                  <a:cubicBezTo>
                    <a:pt x="5689" y="5439"/>
                    <a:pt x="5614" y="5414"/>
                    <a:pt x="5539" y="5414"/>
                  </a:cubicBezTo>
                  <a:cubicBezTo>
                    <a:pt x="5539" y="5414"/>
                    <a:pt x="5514" y="5414"/>
                    <a:pt x="5514" y="5414"/>
                  </a:cubicBezTo>
                  <a:cubicBezTo>
                    <a:pt x="5439" y="5414"/>
                    <a:pt x="5364" y="5389"/>
                    <a:pt x="5288" y="5364"/>
                  </a:cubicBezTo>
                  <a:cubicBezTo>
                    <a:pt x="5288" y="5364"/>
                    <a:pt x="5263" y="5364"/>
                    <a:pt x="5263" y="5364"/>
                  </a:cubicBezTo>
                  <a:cubicBezTo>
                    <a:pt x="5188" y="5339"/>
                    <a:pt x="5138" y="5339"/>
                    <a:pt x="5063" y="5314"/>
                  </a:cubicBezTo>
                  <a:cubicBezTo>
                    <a:pt x="5063" y="5314"/>
                    <a:pt x="5038" y="5314"/>
                    <a:pt x="5038" y="5289"/>
                  </a:cubicBezTo>
                  <a:cubicBezTo>
                    <a:pt x="4963" y="5264"/>
                    <a:pt x="4887" y="5239"/>
                    <a:pt x="4837" y="5189"/>
                  </a:cubicBezTo>
                  <a:lnTo>
                    <a:pt x="401" y="2657"/>
                  </a:lnTo>
                  <a:cubicBezTo>
                    <a:pt x="150" y="2507"/>
                    <a:pt x="0" y="2281"/>
                    <a:pt x="0" y="2081"/>
                  </a:cubicBezTo>
                  <a:lnTo>
                    <a:pt x="0" y="5214"/>
                  </a:lnTo>
                  <a:cubicBezTo>
                    <a:pt x="0" y="5414"/>
                    <a:pt x="125" y="5615"/>
                    <a:pt x="401" y="5765"/>
                  </a:cubicBezTo>
                  <a:lnTo>
                    <a:pt x="4812" y="8321"/>
                  </a:lnTo>
                  <a:cubicBezTo>
                    <a:pt x="4887" y="8346"/>
                    <a:pt x="4937" y="8371"/>
                    <a:pt x="5013" y="8397"/>
                  </a:cubicBezTo>
                  <a:cubicBezTo>
                    <a:pt x="5013" y="8397"/>
                    <a:pt x="5013" y="8397"/>
                    <a:pt x="5013" y="8422"/>
                  </a:cubicBezTo>
                  <a:cubicBezTo>
                    <a:pt x="5038" y="8422"/>
                    <a:pt x="5038" y="8422"/>
                    <a:pt x="5063" y="8422"/>
                  </a:cubicBezTo>
                  <a:cubicBezTo>
                    <a:pt x="5088" y="8447"/>
                    <a:pt x="5138" y="8447"/>
                    <a:pt x="5188" y="8472"/>
                  </a:cubicBezTo>
                  <a:cubicBezTo>
                    <a:pt x="5188" y="8472"/>
                    <a:pt x="5213" y="8472"/>
                    <a:pt x="5238" y="8472"/>
                  </a:cubicBezTo>
                  <a:cubicBezTo>
                    <a:pt x="5263" y="8472"/>
                    <a:pt x="5263" y="8497"/>
                    <a:pt x="5288" y="8497"/>
                  </a:cubicBezTo>
                  <a:cubicBezTo>
                    <a:pt x="5288" y="8497"/>
                    <a:pt x="5313" y="8497"/>
                    <a:pt x="5313" y="8497"/>
                  </a:cubicBezTo>
                  <a:cubicBezTo>
                    <a:pt x="5364" y="8497"/>
                    <a:pt x="5414" y="8522"/>
                    <a:pt x="5464" y="8522"/>
                  </a:cubicBezTo>
                  <a:cubicBezTo>
                    <a:pt x="5464" y="8522"/>
                    <a:pt x="5489" y="8522"/>
                    <a:pt x="5489" y="8522"/>
                  </a:cubicBezTo>
                  <a:cubicBezTo>
                    <a:pt x="5514" y="8522"/>
                    <a:pt x="5514" y="8522"/>
                    <a:pt x="5539" y="8522"/>
                  </a:cubicBezTo>
                  <a:cubicBezTo>
                    <a:pt x="5564" y="8522"/>
                    <a:pt x="5564" y="8522"/>
                    <a:pt x="5589" y="8547"/>
                  </a:cubicBezTo>
                  <a:cubicBezTo>
                    <a:pt x="5639" y="8547"/>
                    <a:pt x="5664" y="8547"/>
                    <a:pt x="5714" y="8547"/>
                  </a:cubicBezTo>
                  <a:cubicBezTo>
                    <a:pt x="5739" y="8547"/>
                    <a:pt x="5739" y="8547"/>
                    <a:pt x="5765" y="8547"/>
                  </a:cubicBezTo>
                  <a:cubicBezTo>
                    <a:pt x="5765" y="8547"/>
                    <a:pt x="5790" y="8547"/>
                    <a:pt x="5790" y="8547"/>
                  </a:cubicBezTo>
                  <a:cubicBezTo>
                    <a:pt x="5815" y="8547"/>
                    <a:pt x="5840" y="8547"/>
                    <a:pt x="5865" y="8547"/>
                  </a:cubicBezTo>
                  <a:cubicBezTo>
                    <a:pt x="5915" y="8547"/>
                    <a:pt x="5965" y="8547"/>
                    <a:pt x="6015" y="8522"/>
                  </a:cubicBezTo>
                  <a:cubicBezTo>
                    <a:pt x="6015" y="8522"/>
                    <a:pt x="6015" y="8522"/>
                    <a:pt x="6015" y="8522"/>
                  </a:cubicBezTo>
                  <a:cubicBezTo>
                    <a:pt x="6040" y="8522"/>
                    <a:pt x="6040" y="8522"/>
                    <a:pt x="6065" y="8522"/>
                  </a:cubicBezTo>
                  <a:cubicBezTo>
                    <a:pt x="6090" y="8522"/>
                    <a:pt x="6140" y="8522"/>
                    <a:pt x="6191" y="8497"/>
                  </a:cubicBezTo>
                  <a:cubicBezTo>
                    <a:pt x="6191" y="8497"/>
                    <a:pt x="6216" y="8497"/>
                    <a:pt x="6241" y="8497"/>
                  </a:cubicBezTo>
                  <a:cubicBezTo>
                    <a:pt x="6266" y="8497"/>
                    <a:pt x="6316" y="8472"/>
                    <a:pt x="6366" y="8472"/>
                  </a:cubicBezTo>
                  <a:cubicBezTo>
                    <a:pt x="6391" y="8447"/>
                    <a:pt x="6416" y="8447"/>
                    <a:pt x="6441" y="8447"/>
                  </a:cubicBezTo>
                  <a:cubicBezTo>
                    <a:pt x="6441" y="8447"/>
                    <a:pt x="6466" y="8422"/>
                    <a:pt x="6466" y="8422"/>
                  </a:cubicBezTo>
                  <a:cubicBezTo>
                    <a:pt x="6567" y="8397"/>
                    <a:pt x="6642" y="8371"/>
                    <a:pt x="6742" y="8321"/>
                  </a:cubicBezTo>
                  <a:lnTo>
                    <a:pt x="14737" y="3660"/>
                  </a:lnTo>
                  <a:cubicBezTo>
                    <a:pt x="14737" y="3660"/>
                    <a:pt x="14737" y="3660"/>
                    <a:pt x="14737" y="3660"/>
                  </a:cubicBezTo>
                  <a:cubicBezTo>
                    <a:pt x="14762" y="3635"/>
                    <a:pt x="14787" y="3610"/>
                    <a:pt x="14812" y="3610"/>
                  </a:cubicBezTo>
                  <a:cubicBezTo>
                    <a:pt x="14837" y="3584"/>
                    <a:pt x="14887" y="3559"/>
                    <a:pt x="14912" y="3534"/>
                  </a:cubicBezTo>
                  <a:cubicBezTo>
                    <a:pt x="14912" y="3534"/>
                    <a:pt x="14912" y="3534"/>
                    <a:pt x="14912" y="3534"/>
                  </a:cubicBezTo>
                  <a:cubicBezTo>
                    <a:pt x="14938" y="3509"/>
                    <a:pt x="14988" y="3459"/>
                    <a:pt x="15013" y="3434"/>
                  </a:cubicBezTo>
                  <a:cubicBezTo>
                    <a:pt x="15013" y="3434"/>
                    <a:pt x="15013" y="3434"/>
                    <a:pt x="15013" y="3409"/>
                  </a:cubicBezTo>
                  <a:cubicBezTo>
                    <a:pt x="15013" y="3409"/>
                    <a:pt x="15038" y="3409"/>
                    <a:pt x="15038" y="3384"/>
                  </a:cubicBezTo>
                  <a:cubicBezTo>
                    <a:pt x="15038" y="3384"/>
                    <a:pt x="15038" y="3359"/>
                    <a:pt x="15063" y="3359"/>
                  </a:cubicBezTo>
                  <a:cubicBezTo>
                    <a:pt x="15063" y="3334"/>
                    <a:pt x="15088" y="3309"/>
                    <a:pt x="15088" y="3284"/>
                  </a:cubicBezTo>
                  <a:cubicBezTo>
                    <a:pt x="15088" y="3284"/>
                    <a:pt x="15088" y="3284"/>
                    <a:pt x="15088" y="3259"/>
                  </a:cubicBezTo>
                  <a:cubicBezTo>
                    <a:pt x="15088" y="3259"/>
                    <a:pt x="15088" y="3259"/>
                    <a:pt x="15088" y="3259"/>
                  </a:cubicBezTo>
                  <a:cubicBezTo>
                    <a:pt x="15113" y="3234"/>
                    <a:pt x="15113" y="3209"/>
                    <a:pt x="15113" y="3209"/>
                  </a:cubicBezTo>
                  <a:cubicBezTo>
                    <a:pt x="15113" y="3183"/>
                    <a:pt x="15113" y="3158"/>
                    <a:pt x="15113" y="3133"/>
                  </a:cubicBezTo>
                  <a:cubicBezTo>
                    <a:pt x="15113" y="3133"/>
                    <a:pt x="15113" y="3108"/>
                    <a:pt x="15113" y="3108"/>
                  </a:cubicBezTo>
                  <a:lnTo>
                    <a:pt x="15138" y="1"/>
                  </a:lnTo>
                  <a:cubicBezTo>
                    <a:pt x="15138" y="51"/>
                    <a:pt x="15113" y="101"/>
                    <a:pt x="15113" y="15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2"/>
            <p:cNvSpPr/>
            <p:nvPr/>
          </p:nvSpPr>
          <p:spPr>
            <a:xfrm>
              <a:off x="6716988" y="2283026"/>
              <a:ext cx="810702" cy="488485"/>
            </a:xfrm>
            <a:custGeom>
              <a:avLst/>
              <a:gdLst/>
              <a:ahLst/>
              <a:cxnLst/>
              <a:rect l="l" t="t" r="r" b="b"/>
              <a:pathLst>
                <a:path w="19801" h="11931" extrusionOk="0">
                  <a:moveTo>
                    <a:pt x="2282" y="502"/>
                  </a:moveTo>
                  <a:cubicBezTo>
                    <a:pt x="2282" y="502"/>
                    <a:pt x="753" y="1"/>
                    <a:pt x="377" y="1755"/>
                  </a:cubicBezTo>
                  <a:cubicBezTo>
                    <a:pt x="1" y="3510"/>
                    <a:pt x="803" y="4662"/>
                    <a:pt x="1755" y="5139"/>
                  </a:cubicBezTo>
                  <a:cubicBezTo>
                    <a:pt x="2683" y="5615"/>
                    <a:pt x="4412" y="6542"/>
                    <a:pt x="5765" y="6993"/>
                  </a:cubicBezTo>
                  <a:cubicBezTo>
                    <a:pt x="5765" y="6993"/>
                    <a:pt x="6417" y="7595"/>
                    <a:pt x="7018" y="7946"/>
                  </a:cubicBezTo>
                  <a:cubicBezTo>
                    <a:pt x="7620" y="8322"/>
                    <a:pt x="13460" y="10076"/>
                    <a:pt x="13460" y="10076"/>
                  </a:cubicBezTo>
                  <a:cubicBezTo>
                    <a:pt x="13460" y="10076"/>
                    <a:pt x="18372" y="11931"/>
                    <a:pt x="19074" y="11254"/>
                  </a:cubicBezTo>
                  <a:cubicBezTo>
                    <a:pt x="19800" y="10577"/>
                    <a:pt x="16342" y="9149"/>
                    <a:pt x="16342" y="9149"/>
                  </a:cubicBezTo>
                  <a:cubicBezTo>
                    <a:pt x="16342" y="9149"/>
                    <a:pt x="17219" y="8973"/>
                    <a:pt x="16843" y="8622"/>
                  </a:cubicBezTo>
                  <a:cubicBezTo>
                    <a:pt x="16467" y="8297"/>
                    <a:pt x="15665" y="8146"/>
                    <a:pt x="14963" y="7921"/>
                  </a:cubicBezTo>
                  <a:cubicBezTo>
                    <a:pt x="14262" y="7695"/>
                    <a:pt x="13460" y="8146"/>
                    <a:pt x="12206" y="7921"/>
                  </a:cubicBezTo>
                  <a:cubicBezTo>
                    <a:pt x="10978" y="7670"/>
                    <a:pt x="9976" y="5941"/>
                    <a:pt x="7820" y="5640"/>
                  </a:cubicBezTo>
                  <a:cubicBezTo>
                    <a:pt x="7820" y="5640"/>
                    <a:pt x="4888" y="1906"/>
                    <a:pt x="2282" y="502"/>
                  </a:cubicBezTo>
                  <a:close/>
                </a:path>
              </a:pathLst>
            </a:custGeom>
            <a:solidFill>
              <a:srgbClr val="F9CB9C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2"/>
            <p:cNvSpPr/>
            <p:nvPr/>
          </p:nvSpPr>
          <p:spPr>
            <a:xfrm>
              <a:off x="6435839" y="2295350"/>
              <a:ext cx="708060" cy="574669"/>
            </a:xfrm>
            <a:custGeom>
              <a:avLst/>
              <a:gdLst/>
              <a:ahLst/>
              <a:cxnLst/>
              <a:rect l="l" t="t" r="r" b="b"/>
              <a:pathLst>
                <a:path w="17294" h="14036" extrusionOk="0">
                  <a:moveTo>
                    <a:pt x="5489" y="1128"/>
                  </a:moveTo>
                  <a:cubicBezTo>
                    <a:pt x="5489" y="1128"/>
                    <a:pt x="6742" y="1"/>
                    <a:pt x="8347" y="101"/>
                  </a:cubicBezTo>
                  <a:cubicBezTo>
                    <a:pt x="9976" y="176"/>
                    <a:pt x="11805" y="1078"/>
                    <a:pt x="13209" y="2732"/>
                  </a:cubicBezTo>
                  <a:cubicBezTo>
                    <a:pt x="14587" y="4387"/>
                    <a:pt x="15815" y="6366"/>
                    <a:pt x="17294" y="7018"/>
                  </a:cubicBezTo>
                  <a:cubicBezTo>
                    <a:pt x="17294" y="7018"/>
                    <a:pt x="14161" y="8747"/>
                    <a:pt x="13409" y="10652"/>
                  </a:cubicBezTo>
                  <a:cubicBezTo>
                    <a:pt x="12632" y="12557"/>
                    <a:pt x="12407" y="14036"/>
                    <a:pt x="12407" y="14036"/>
                  </a:cubicBezTo>
                  <a:lnTo>
                    <a:pt x="5113" y="9750"/>
                  </a:lnTo>
                  <a:lnTo>
                    <a:pt x="1429" y="6116"/>
                  </a:lnTo>
                  <a:cubicBezTo>
                    <a:pt x="1429" y="6116"/>
                    <a:pt x="1" y="3835"/>
                    <a:pt x="2507" y="2908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2"/>
            <p:cNvSpPr/>
            <p:nvPr/>
          </p:nvSpPr>
          <p:spPr>
            <a:xfrm>
              <a:off x="6942742" y="2582682"/>
              <a:ext cx="1066184" cy="758337"/>
            </a:xfrm>
            <a:custGeom>
              <a:avLst/>
              <a:gdLst/>
              <a:ahLst/>
              <a:cxnLst/>
              <a:rect l="l" t="t" r="r" b="b"/>
              <a:pathLst>
                <a:path w="26041" h="18522" extrusionOk="0">
                  <a:moveTo>
                    <a:pt x="4913" y="0"/>
                  </a:moveTo>
                  <a:cubicBezTo>
                    <a:pt x="4913" y="0"/>
                    <a:pt x="8748" y="1028"/>
                    <a:pt x="10477" y="2155"/>
                  </a:cubicBezTo>
                  <a:cubicBezTo>
                    <a:pt x="12206" y="3308"/>
                    <a:pt x="22206" y="12156"/>
                    <a:pt x="26041" y="13384"/>
                  </a:cubicBezTo>
                  <a:lnTo>
                    <a:pt x="24813" y="15915"/>
                  </a:lnTo>
                  <a:cubicBezTo>
                    <a:pt x="24813" y="15915"/>
                    <a:pt x="23610" y="16366"/>
                    <a:pt x="23735" y="18522"/>
                  </a:cubicBezTo>
                  <a:cubicBezTo>
                    <a:pt x="23735" y="18522"/>
                    <a:pt x="20126" y="17369"/>
                    <a:pt x="18271" y="17093"/>
                  </a:cubicBezTo>
                  <a:cubicBezTo>
                    <a:pt x="16392" y="16817"/>
                    <a:pt x="14938" y="15364"/>
                    <a:pt x="12858" y="13684"/>
                  </a:cubicBezTo>
                  <a:cubicBezTo>
                    <a:pt x="10778" y="12005"/>
                    <a:pt x="26" y="7018"/>
                    <a:pt x="26" y="7018"/>
                  </a:cubicBezTo>
                  <a:cubicBezTo>
                    <a:pt x="26" y="7018"/>
                    <a:pt x="1" y="2080"/>
                    <a:pt x="491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2"/>
            <p:cNvSpPr/>
            <p:nvPr/>
          </p:nvSpPr>
          <p:spPr>
            <a:xfrm>
              <a:off x="7884737" y="3048522"/>
              <a:ext cx="217568" cy="369465"/>
            </a:xfrm>
            <a:custGeom>
              <a:avLst/>
              <a:gdLst/>
              <a:ahLst/>
              <a:cxnLst/>
              <a:rect l="l" t="t" r="r" b="b"/>
              <a:pathLst>
                <a:path w="5314" h="9024" extrusionOk="0">
                  <a:moveTo>
                    <a:pt x="1554" y="4311"/>
                  </a:moveTo>
                  <a:cubicBezTo>
                    <a:pt x="1554" y="4311"/>
                    <a:pt x="2456" y="2883"/>
                    <a:pt x="2782" y="1755"/>
                  </a:cubicBezTo>
                  <a:cubicBezTo>
                    <a:pt x="3083" y="627"/>
                    <a:pt x="4461" y="1"/>
                    <a:pt x="4888" y="778"/>
                  </a:cubicBezTo>
                  <a:cubicBezTo>
                    <a:pt x="5314" y="1554"/>
                    <a:pt x="4938" y="2632"/>
                    <a:pt x="4386" y="4136"/>
                  </a:cubicBezTo>
                  <a:cubicBezTo>
                    <a:pt x="3860" y="5665"/>
                    <a:pt x="3684" y="6717"/>
                    <a:pt x="3584" y="7545"/>
                  </a:cubicBezTo>
                  <a:cubicBezTo>
                    <a:pt x="3509" y="8347"/>
                    <a:pt x="1504" y="9023"/>
                    <a:pt x="451" y="6918"/>
                  </a:cubicBezTo>
                  <a:cubicBezTo>
                    <a:pt x="451" y="6918"/>
                    <a:pt x="0" y="5389"/>
                    <a:pt x="1554" y="4311"/>
                  </a:cubicBezTo>
                  <a:close/>
                </a:path>
              </a:pathLst>
            </a:custGeom>
            <a:solidFill>
              <a:srgbClr val="FCCC8A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2"/>
            <p:cNvSpPr/>
            <p:nvPr/>
          </p:nvSpPr>
          <p:spPr>
            <a:xfrm>
              <a:off x="6430721" y="2426692"/>
              <a:ext cx="804520" cy="611599"/>
            </a:xfrm>
            <a:custGeom>
              <a:avLst/>
              <a:gdLst/>
              <a:ahLst/>
              <a:cxnLst/>
              <a:rect l="l" t="t" r="r" b="b"/>
              <a:pathLst>
                <a:path w="19650" h="14938" extrusionOk="0">
                  <a:moveTo>
                    <a:pt x="2807" y="727"/>
                  </a:moveTo>
                  <a:cubicBezTo>
                    <a:pt x="2807" y="727"/>
                    <a:pt x="1278" y="1"/>
                    <a:pt x="627" y="1780"/>
                  </a:cubicBezTo>
                  <a:cubicBezTo>
                    <a:pt x="0" y="3559"/>
                    <a:pt x="677" y="4888"/>
                    <a:pt x="1579" y="5514"/>
                  </a:cubicBezTo>
                  <a:cubicBezTo>
                    <a:pt x="2482" y="6141"/>
                    <a:pt x="4161" y="7344"/>
                    <a:pt x="5514" y="8021"/>
                  </a:cubicBezTo>
                  <a:cubicBezTo>
                    <a:pt x="5514" y="8021"/>
                    <a:pt x="6091" y="8722"/>
                    <a:pt x="6692" y="9199"/>
                  </a:cubicBezTo>
                  <a:cubicBezTo>
                    <a:pt x="7268" y="9650"/>
                    <a:pt x="13108" y="12306"/>
                    <a:pt x="13108" y="12306"/>
                  </a:cubicBezTo>
                  <a:cubicBezTo>
                    <a:pt x="13108" y="12306"/>
                    <a:pt x="17970" y="14938"/>
                    <a:pt x="18822" y="14336"/>
                  </a:cubicBezTo>
                  <a:cubicBezTo>
                    <a:pt x="19650" y="13735"/>
                    <a:pt x="16241" y="11755"/>
                    <a:pt x="16241" y="11755"/>
                  </a:cubicBezTo>
                  <a:cubicBezTo>
                    <a:pt x="16241" y="11755"/>
                    <a:pt x="17168" y="11705"/>
                    <a:pt x="16842" y="11279"/>
                  </a:cubicBezTo>
                  <a:cubicBezTo>
                    <a:pt x="16517" y="10853"/>
                    <a:pt x="15690" y="10602"/>
                    <a:pt x="14988" y="10276"/>
                  </a:cubicBezTo>
                  <a:cubicBezTo>
                    <a:pt x="14286" y="9925"/>
                    <a:pt x="13384" y="10301"/>
                    <a:pt x="12106" y="9875"/>
                  </a:cubicBezTo>
                  <a:cubicBezTo>
                    <a:pt x="10852" y="9449"/>
                    <a:pt x="10050" y="7519"/>
                    <a:pt x="7870" y="6893"/>
                  </a:cubicBezTo>
                  <a:cubicBezTo>
                    <a:pt x="7870" y="6893"/>
                    <a:pt x="5314" y="2582"/>
                    <a:pt x="2807" y="727"/>
                  </a:cubicBezTo>
                  <a:close/>
                </a:path>
              </a:pathLst>
            </a:custGeom>
            <a:solidFill>
              <a:srgbClr val="F9CB9C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2"/>
            <p:cNvSpPr/>
            <p:nvPr/>
          </p:nvSpPr>
          <p:spPr>
            <a:xfrm>
              <a:off x="7163379" y="2682212"/>
              <a:ext cx="793220" cy="542857"/>
            </a:xfrm>
            <a:custGeom>
              <a:avLst/>
              <a:gdLst/>
              <a:ahLst/>
              <a:cxnLst/>
              <a:rect l="l" t="t" r="r" b="b"/>
              <a:pathLst>
                <a:path w="19374" h="13259" extrusionOk="0">
                  <a:moveTo>
                    <a:pt x="19173" y="13258"/>
                  </a:moveTo>
                  <a:cubicBezTo>
                    <a:pt x="19173" y="13258"/>
                    <a:pt x="14461" y="11103"/>
                    <a:pt x="12532" y="9549"/>
                  </a:cubicBezTo>
                  <a:cubicBezTo>
                    <a:pt x="10577" y="7970"/>
                    <a:pt x="7369" y="4988"/>
                    <a:pt x="6166" y="4386"/>
                  </a:cubicBezTo>
                  <a:cubicBezTo>
                    <a:pt x="4937" y="3760"/>
                    <a:pt x="1554" y="1905"/>
                    <a:pt x="1554" y="1905"/>
                  </a:cubicBezTo>
                  <a:lnTo>
                    <a:pt x="0" y="2456"/>
                  </a:lnTo>
                  <a:cubicBezTo>
                    <a:pt x="0" y="2456"/>
                    <a:pt x="1128" y="2030"/>
                    <a:pt x="1529" y="1454"/>
                  </a:cubicBezTo>
                  <a:cubicBezTo>
                    <a:pt x="1930" y="877"/>
                    <a:pt x="1955" y="0"/>
                    <a:pt x="1955" y="0"/>
                  </a:cubicBezTo>
                  <a:cubicBezTo>
                    <a:pt x="1955" y="0"/>
                    <a:pt x="2156" y="827"/>
                    <a:pt x="1855" y="1479"/>
                  </a:cubicBezTo>
                  <a:cubicBezTo>
                    <a:pt x="1855" y="1479"/>
                    <a:pt x="1855" y="1755"/>
                    <a:pt x="2206" y="1930"/>
                  </a:cubicBezTo>
                  <a:cubicBezTo>
                    <a:pt x="2557" y="2131"/>
                    <a:pt x="5739" y="3885"/>
                    <a:pt x="6166" y="4136"/>
                  </a:cubicBezTo>
                  <a:cubicBezTo>
                    <a:pt x="6617" y="4386"/>
                    <a:pt x="7820" y="5238"/>
                    <a:pt x="8597" y="5915"/>
                  </a:cubicBezTo>
                  <a:cubicBezTo>
                    <a:pt x="9374" y="6592"/>
                    <a:pt x="11980" y="8897"/>
                    <a:pt x="12481" y="9173"/>
                  </a:cubicBezTo>
                  <a:cubicBezTo>
                    <a:pt x="12958" y="9449"/>
                    <a:pt x="15013" y="11379"/>
                    <a:pt x="19374" y="130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2"/>
            <p:cNvSpPr/>
            <p:nvPr/>
          </p:nvSpPr>
          <p:spPr>
            <a:xfrm>
              <a:off x="7960643" y="2957221"/>
              <a:ext cx="217609" cy="370448"/>
            </a:xfrm>
            <a:custGeom>
              <a:avLst/>
              <a:gdLst/>
              <a:ahLst/>
              <a:cxnLst/>
              <a:rect l="l" t="t" r="r" b="b"/>
              <a:pathLst>
                <a:path w="5315" h="9048" extrusionOk="0">
                  <a:moveTo>
                    <a:pt x="1555" y="4336"/>
                  </a:moveTo>
                  <a:cubicBezTo>
                    <a:pt x="1555" y="4336"/>
                    <a:pt x="2482" y="2907"/>
                    <a:pt x="2783" y="1779"/>
                  </a:cubicBezTo>
                  <a:cubicBezTo>
                    <a:pt x="3084" y="652"/>
                    <a:pt x="4487" y="0"/>
                    <a:pt x="4888" y="802"/>
                  </a:cubicBezTo>
                  <a:cubicBezTo>
                    <a:pt x="5314" y="1579"/>
                    <a:pt x="4938" y="2657"/>
                    <a:pt x="4412" y="4160"/>
                  </a:cubicBezTo>
                  <a:cubicBezTo>
                    <a:pt x="3861" y="5689"/>
                    <a:pt x="3685" y="6742"/>
                    <a:pt x="3610" y="7569"/>
                  </a:cubicBezTo>
                  <a:cubicBezTo>
                    <a:pt x="3510" y="8371"/>
                    <a:pt x="1505" y="9048"/>
                    <a:pt x="477" y="6917"/>
                  </a:cubicBezTo>
                  <a:cubicBezTo>
                    <a:pt x="477" y="6917"/>
                    <a:pt x="1" y="5414"/>
                    <a:pt x="1555" y="4336"/>
                  </a:cubicBezTo>
                  <a:close/>
                </a:path>
              </a:pathLst>
            </a:custGeom>
            <a:solidFill>
              <a:srgbClr val="FCCC8A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2"/>
            <p:cNvSpPr/>
            <p:nvPr/>
          </p:nvSpPr>
          <p:spPr>
            <a:xfrm>
              <a:off x="8041709" y="2968480"/>
              <a:ext cx="136543" cy="329423"/>
            </a:xfrm>
            <a:custGeom>
              <a:avLst/>
              <a:gdLst/>
              <a:ahLst/>
              <a:cxnLst/>
              <a:rect l="l" t="t" r="r" b="b"/>
              <a:pathLst>
                <a:path w="3335" h="8046" extrusionOk="0">
                  <a:moveTo>
                    <a:pt x="2908" y="527"/>
                  </a:moveTo>
                  <a:cubicBezTo>
                    <a:pt x="2632" y="1"/>
                    <a:pt x="1931" y="101"/>
                    <a:pt x="1404" y="552"/>
                  </a:cubicBezTo>
                  <a:cubicBezTo>
                    <a:pt x="828" y="1780"/>
                    <a:pt x="51" y="3710"/>
                    <a:pt x="26" y="5264"/>
                  </a:cubicBezTo>
                  <a:cubicBezTo>
                    <a:pt x="1" y="6818"/>
                    <a:pt x="101" y="7595"/>
                    <a:pt x="653" y="8046"/>
                  </a:cubicBezTo>
                  <a:cubicBezTo>
                    <a:pt x="1179" y="7971"/>
                    <a:pt x="1580" y="7645"/>
                    <a:pt x="1630" y="7294"/>
                  </a:cubicBezTo>
                  <a:cubicBezTo>
                    <a:pt x="1705" y="6467"/>
                    <a:pt x="1881" y="5414"/>
                    <a:pt x="2432" y="3885"/>
                  </a:cubicBezTo>
                  <a:cubicBezTo>
                    <a:pt x="2958" y="2382"/>
                    <a:pt x="3334" y="1304"/>
                    <a:pt x="2908" y="527"/>
                  </a:cubicBez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2"/>
            <p:cNvSpPr/>
            <p:nvPr/>
          </p:nvSpPr>
          <p:spPr>
            <a:xfrm>
              <a:off x="7964779" y="3058799"/>
              <a:ext cx="137526" cy="329423"/>
            </a:xfrm>
            <a:custGeom>
              <a:avLst/>
              <a:gdLst/>
              <a:ahLst/>
              <a:cxnLst/>
              <a:rect l="l" t="t" r="r" b="b"/>
              <a:pathLst>
                <a:path w="3359" h="8046" extrusionOk="0">
                  <a:moveTo>
                    <a:pt x="2933" y="527"/>
                  </a:moveTo>
                  <a:cubicBezTo>
                    <a:pt x="2657" y="0"/>
                    <a:pt x="1955" y="100"/>
                    <a:pt x="1429" y="552"/>
                  </a:cubicBezTo>
                  <a:cubicBezTo>
                    <a:pt x="852" y="1805"/>
                    <a:pt x="75" y="3735"/>
                    <a:pt x="50" y="5263"/>
                  </a:cubicBezTo>
                  <a:cubicBezTo>
                    <a:pt x="0" y="6817"/>
                    <a:pt x="125" y="7594"/>
                    <a:pt x="677" y="8045"/>
                  </a:cubicBezTo>
                  <a:cubicBezTo>
                    <a:pt x="1203" y="7970"/>
                    <a:pt x="1604" y="7644"/>
                    <a:pt x="1629" y="7294"/>
                  </a:cubicBezTo>
                  <a:cubicBezTo>
                    <a:pt x="1729" y="6466"/>
                    <a:pt x="1905" y="5414"/>
                    <a:pt x="2431" y="3885"/>
                  </a:cubicBezTo>
                  <a:cubicBezTo>
                    <a:pt x="2983" y="2381"/>
                    <a:pt x="3359" y="1303"/>
                    <a:pt x="2933" y="527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2"/>
            <p:cNvSpPr/>
            <p:nvPr/>
          </p:nvSpPr>
          <p:spPr>
            <a:xfrm>
              <a:off x="6318867" y="2095265"/>
              <a:ext cx="358165" cy="333518"/>
            </a:xfrm>
            <a:custGeom>
              <a:avLst/>
              <a:gdLst/>
              <a:ahLst/>
              <a:cxnLst/>
              <a:rect l="l" t="t" r="r" b="b"/>
              <a:pathLst>
                <a:path w="8748" h="8146" extrusionOk="0">
                  <a:moveTo>
                    <a:pt x="4737" y="1253"/>
                  </a:moveTo>
                  <a:cubicBezTo>
                    <a:pt x="4737" y="1253"/>
                    <a:pt x="7068" y="3233"/>
                    <a:pt x="7620" y="3935"/>
                  </a:cubicBezTo>
                  <a:cubicBezTo>
                    <a:pt x="7620" y="3935"/>
                    <a:pt x="7720" y="4687"/>
                    <a:pt x="7043" y="4888"/>
                  </a:cubicBezTo>
                  <a:cubicBezTo>
                    <a:pt x="7043" y="4888"/>
                    <a:pt x="7469" y="5740"/>
                    <a:pt x="8346" y="6015"/>
                  </a:cubicBezTo>
                  <a:cubicBezTo>
                    <a:pt x="8346" y="6015"/>
                    <a:pt x="8747" y="6592"/>
                    <a:pt x="8346" y="7118"/>
                  </a:cubicBezTo>
                  <a:cubicBezTo>
                    <a:pt x="7945" y="7644"/>
                    <a:pt x="6617" y="8146"/>
                    <a:pt x="5364" y="7795"/>
                  </a:cubicBezTo>
                  <a:cubicBezTo>
                    <a:pt x="5364" y="7795"/>
                    <a:pt x="3785" y="6517"/>
                    <a:pt x="2958" y="6116"/>
                  </a:cubicBezTo>
                  <a:cubicBezTo>
                    <a:pt x="2131" y="5740"/>
                    <a:pt x="0" y="4236"/>
                    <a:pt x="802" y="2707"/>
                  </a:cubicBezTo>
                  <a:cubicBezTo>
                    <a:pt x="1579" y="1178"/>
                    <a:pt x="2807" y="0"/>
                    <a:pt x="4737" y="1253"/>
                  </a:cubicBezTo>
                  <a:close/>
                </a:path>
              </a:pathLst>
            </a:custGeom>
            <a:solidFill>
              <a:srgbClr val="F9CB9C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2"/>
            <p:cNvSpPr/>
            <p:nvPr/>
          </p:nvSpPr>
          <p:spPr>
            <a:xfrm>
              <a:off x="6331191" y="2099359"/>
              <a:ext cx="168315" cy="249381"/>
            </a:xfrm>
            <a:custGeom>
              <a:avLst/>
              <a:gdLst/>
              <a:ahLst/>
              <a:cxnLst/>
              <a:rect l="l" t="t" r="r" b="b"/>
              <a:pathLst>
                <a:path w="4111" h="6091" extrusionOk="0">
                  <a:moveTo>
                    <a:pt x="4110" y="953"/>
                  </a:moveTo>
                  <a:cubicBezTo>
                    <a:pt x="4110" y="953"/>
                    <a:pt x="2632" y="1028"/>
                    <a:pt x="1955" y="2231"/>
                  </a:cubicBezTo>
                  <a:cubicBezTo>
                    <a:pt x="1955" y="2231"/>
                    <a:pt x="1855" y="2707"/>
                    <a:pt x="2481" y="2933"/>
                  </a:cubicBezTo>
                  <a:cubicBezTo>
                    <a:pt x="2481" y="2933"/>
                    <a:pt x="2782" y="3309"/>
                    <a:pt x="2632" y="3935"/>
                  </a:cubicBezTo>
                  <a:cubicBezTo>
                    <a:pt x="2632" y="3935"/>
                    <a:pt x="2757" y="4361"/>
                    <a:pt x="3258" y="4336"/>
                  </a:cubicBezTo>
                  <a:lnTo>
                    <a:pt x="3183" y="4762"/>
                  </a:lnTo>
                  <a:cubicBezTo>
                    <a:pt x="3183" y="4762"/>
                    <a:pt x="2557" y="4161"/>
                    <a:pt x="2080" y="4562"/>
                  </a:cubicBezTo>
                  <a:cubicBezTo>
                    <a:pt x="1604" y="4963"/>
                    <a:pt x="2005" y="5489"/>
                    <a:pt x="2657" y="5489"/>
                  </a:cubicBezTo>
                  <a:lnTo>
                    <a:pt x="3308" y="5765"/>
                  </a:lnTo>
                  <a:cubicBezTo>
                    <a:pt x="3308" y="5765"/>
                    <a:pt x="2782" y="6091"/>
                    <a:pt x="1780" y="5564"/>
                  </a:cubicBezTo>
                  <a:cubicBezTo>
                    <a:pt x="752" y="5038"/>
                    <a:pt x="426" y="4236"/>
                    <a:pt x="226" y="3259"/>
                  </a:cubicBezTo>
                  <a:cubicBezTo>
                    <a:pt x="0" y="2281"/>
                    <a:pt x="602" y="1630"/>
                    <a:pt x="1203" y="978"/>
                  </a:cubicBezTo>
                  <a:cubicBezTo>
                    <a:pt x="1830" y="326"/>
                    <a:pt x="2832" y="1"/>
                    <a:pt x="4110" y="953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2"/>
            <p:cNvSpPr/>
            <p:nvPr/>
          </p:nvSpPr>
          <p:spPr>
            <a:xfrm>
              <a:off x="8502471" y="3194236"/>
              <a:ext cx="12324" cy="203198"/>
            </a:xfrm>
            <a:custGeom>
              <a:avLst/>
              <a:gdLst/>
              <a:ahLst/>
              <a:cxnLst/>
              <a:rect l="l" t="t" r="r" b="b"/>
              <a:pathLst>
                <a:path w="301" h="4963" extrusionOk="0">
                  <a:moveTo>
                    <a:pt x="301" y="4963"/>
                  </a:moveTo>
                  <a:lnTo>
                    <a:pt x="25" y="4788"/>
                  </a:lnTo>
                  <a:lnTo>
                    <a:pt x="0" y="1"/>
                  </a:lnTo>
                  <a:lnTo>
                    <a:pt x="276" y="176"/>
                  </a:lnTo>
                  <a:close/>
                </a:path>
              </a:pathLst>
            </a:custGeom>
            <a:solidFill>
              <a:srgbClr val="737C81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2"/>
            <p:cNvSpPr/>
            <p:nvPr/>
          </p:nvSpPr>
          <p:spPr>
            <a:xfrm>
              <a:off x="7767765" y="2877179"/>
              <a:ext cx="779873" cy="931769"/>
            </a:xfrm>
            <a:custGeom>
              <a:avLst/>
              <a:gdLst/>
              <a:ahLst/>
              <a:cxnLst/>
              <a:rect l="l" t="t" r="r" b="b"/>
              <a:pathLst>
                <a:path w="19048" h="22758" extrusionOk="0">
                  <a:moveTo>
                    <a:pt x="18221" y="251"/>
                  </a:moveTo>
                  <a:cubicBezTo>
                    <a:pt x="18647" y="0"/>
                    <a:pt x="18998" y="201"/>
                    <a:pt x="18998" y="702"/>
                  </a:cubicBezTo>
                  <a:lnTo>
                    <a:pt x="19048" y="12231"/>
                  </a:lnTo>
                  <a:lnTo>
                    <a:pt x="18246" y="12707"/>
                  </a:lnTo>
                  <a:lnTo>
                    <a:pt x="18221" y="7920"/>
                  </a:lnTo>
                  <a:lnTo>
                    <a:pt x="752" y="18020"/>
                  </a:lnTo>
                  <a:lnTo>
                    <a:pt x="777" y="22356"/>
                  </a:lnTo>
                  <a:lnTo>
                    <a:pt x="50" y="22757"/>
                  </a:lnTo>
                  <a:lnTo>
                    <a:pt x="0" y="11654"/>
                  </a:lnTo>
                  <a:cubicBezTo>
                    <a:pt x="0" y="11178"/>
                    <a:pt x="351" y="10552"/>
                    <a:pt x="777" y="1032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2"/>
            <p:cNvSpPr/>
            <p:nvPr/>
          </p:nvSpPr>
          <p:spPr>
            <a:xfrm>
              <a:off x="7756465" y="2876156"/>
              <a:ext cx="779914" cy="932793"/>
            </a:xfrm>
            <a:custGeom>
              <a:avLst/>
              <a:gdLst/>
              <a:ahLst/>
              <a:cxnLst/>
              <a:rect l="l" t="t" r="r" b="b"/>
              <a:pathLst>
                <a:path w="19049" h="22783" extrusionOk="0">
                  <a:moveTo>
                    <a:pt x="18672" y="201"/>
                  </a:moveTo>
                  <a:cubicBezTo>
                    <a:pt x="18722" y="175"/>
                    <a:pt x="18747" y="175"/>
                    <a:pt x="18798" y="175"/>
                  </a:cubicBezTo>
                  <a:cubicBezTo>
                    <a:pt x="18798" y="175"/>
                    <a:pt x="18798" y="175"/>
                    <a:pt x="18823" y="175"/>
                  </a:cubicBezTo>
                  <a:cubicBezTo>
                    <a:pt x="18848" y="150"/>
                    <a:pt x="18898" y="175"/>
                    <a:pt x="18948" y="175"/>
                  </a:cubicBezTo>
                  <a:cubicBezTo>
                    <a:pt x="18948" y="175"/>
                    <a:pt x="18948" y="175"/>
                    <a:pt x="18948" y="175"/>
                  </a:cubicBezTo>
                  <a:cubicBezTo>
                    <a:pt x="18973" y="175"/>
                    <a:pt x="19023" y="201"/>
                    <a:pt x="19048" y="226"/>
                  </a:cubicBezTo>
                  <a:lnTo>
                    <a:pt x="18772" y="50"/>
                  </a:lnTo>
                  <a:lnTo>
                    <a:pt x="18772" y="50"/>
                  </a:lnTo>
                  <a:cubicBezTo>
                    <a:pt x="18747" y="50"/>
                    <a:pt x="18747" y="25"/>
                    <a:pt x="18722" y="25"/>
                  </a:cubicBezTo>
                  <a:cubicBezTo>
                    <a:pt x="18722" y="25"/>
                    <a:pt x="18697" y="25"/>
                    <a:pt x="18672" y="0"/>
                  </a:cubicBezTo>
                  <a:cubicBezTo>
                    <a:pt x="18672" y="0"/>
                    <a:pt x="18672" y="0"/>
                    <a:pt x="18647" y="0"/>
                  </a:cubicBezTo>
                  <a:cubicBezTo>
                    <a:pt x="18647" y="0"/>
                    <a:pt x="18647" y="0"/>
                    <a:pt x="18647" y="0"/>
                  </a:cubicBezTo>
                  <a:cubicBezTo>
                    <a:pt x="18647" y="0"/>
                    <a:pt x="18647" y="0"/>
                    <a:pt x="18647" y="0"/>
                  </a:cubicBezTo>
                  <a:cubicBezTo>
                    <a:pt x="18622" y="0"/>
                    <a:pt x="18597" y="0"/>
                    <a:pt x="18597" y="0"/>
                  </a:cubicBezTo>
                  <a:cubicBezTo>
                    <a:pt x="18572" y="0"/>
                    <a:pt x="18547" y="0"/>
                    <a:pt x="18547" y="0"/>
                  </a:cubicBezTo>
                  <a:cubicBezTo>
                    <a:pt x="18522" y="0"/>
                    <a:pt x="18522" y="0"/>
                    <a:pt x="18522" y="0"/>
                  </a:cubicBezTo>
                  <a:lnTo>
                    <a:pt x="18522" y="0"/>
                  </a:lnTo>
                  <a:cubicBezTo>
                    <a:pt x="18497" y="0"/>
                    <a:pt x="18497" y="0"/>
                    <a:pt x="18472" y="0"/>
                  </a:cubicBezTo>
                  <a:cubicBezTo>
                    <a:pt x="18472" y="0"/>
                    <a:pt x="18447" y="0"/>
                    <a:pt x="18422" y="25"/>
                  </a:cubicBezTo>
                  <a:cubicBezTo>
                    <a:pt x="18397" y="25"/>
                    <a:pt x="18397" y="25"/>
                    <a:pt x="18371" y="25"/>
                  </a:cubicBezTo>
                  <a:cubicBezTo>
                    <a:pt x="18371" y="25"/>
                    <a:pt x="18371" y="25"/>
                    <a:pt x="18346" y="25"/>
                  </a:cubicBezTo>
                  <a:cubicBezTo>
                    <a:pt x="18346" y="50"/>
                    <a:pt x="18321" y="50"/>
                    <a:pt x="18321" y="50"/>
                  </a:cubicBezTo>
                  <a:cubicBezTo>
                    <a:pt x="18296" y="75"/>
                    <a:pt x="18246" y="75"/>
                    <a:pt x="18221" y="100"/>
                  </a:cubicBezTo>
                  <a:lnTo>
                    <a:pt x="777" y="10176"/>
                  </a:lnTo>
                  <a:cubicBezTo>
                    <a:pt x="677" y="10226"/>
                    <a:pt x="602" y="10276"/>
                    <a:pt x="527" y="10351"/>
                  </a:cubicBezTo>
                  <a:cubicBezTo>
                    <a:pt x="527" y="10351"/>
                    <a:pt x="527" y="10376"/>
                    <a:pt x="502" y="10376"/>
                  </a:cubicBezTo>
                  <a:cubicBezTo>
                    <a:pt x="502" y="10376"/>
                    <a:pt x="502" y="10401"/>
                    <a:pt x="477" y="10401"/>
                  </a:cubicBezTo>
                  <a:cubicBezTo>
                    <a:pt x="477" y="10426"/>
                    <a:pt x="477" y="10426"/>
                    <a:pt x="452" y="10426"/>
                  </a:cubicBezTo>
                  <a:cubicBezTo>
                    <a:pt x="452" y="10451"/>
                    <a:pt x="426" y="10451"/>
                    <a:pt x="426" y="10476"/>
                  </a:cubicBezTo>
                  <a:cubicBezTo>
                    <a:pt x="401" y="10501"/>
                    <a:pt x="376" y="10526"/>
                    <a:pt x="351" y="10551"/>
                  </a:cubicBezTo>
                  <a:cubicBezTo>
                    <a:pt x="351" y="10551"/>
                    <a:pt x="351" y="10551"/>
                    <a:pt x="351" y="10577"/>
                  </a:cubicBezTo>
                  <a:cubicBezTo>
                    <a:pt x="326" y="10577"/>
                    <a:pt x="326" y="10577"/>
                    <a:pt x="326" y="10577"/>
                  </a:cubicBezTo>
                  <a:cubicBezTo>
                    <a:pt x="326" y="10602"/>
                    <a:pt x="326" y="10602"/>
                    <a:pt x="301" y="10602"/>
                  </a:cubicBezTo>
                  <a:cubicBezTo>
                    <a:pt x="301" y="10627"/>
                    <a:pt x="276" y="10652"/>
                    <a:pt x="276" y="10677"/>
                  </a:cubicBezTo>
                  <a:cubicBezTo>
                    <a:pt x="251" y="10702"/>
                    <a:pt x="226" y="10727"/>
                    <a:pt x="226" y="10752"/>
                  </a:cubicBezTo>
                  <a:cubicBezTo>
                    <a:pt x="226" y="10752"/>
                    <a:pt x="226" y="10752"/>
                    <a:pt x="226" y="10752"/>
                  </a:cubicBezTo>
                  <a:cubicBezTo>
                    <a:pt x="226" y="10752"/>
                    <a:pt x="226" y="10752"/>
                    <a:pt x="226" y="10752"/>
                  </a:cubicBezTo>
                  <a:cubicBezTo>
                    <a:pt x="201" y="10777"/>
                    <a:pt x="201" y="10802"/>
                    <a:pt x="176" y="10802"/>
                  </a:cubicBezTo>
                  <a:cubicBezTo>
                    <a:pt x="176" y="10827"/>
                    <a:pt x="176" y="10852"/>
                    <a:pt x="151" y="10877"/>
                  </a:cubicBezTo>
                  <a:cubicBezTo>
                    <a:pt x="151" y="10902"/>
                    <a:pt x="126" y="10927"/>
                    <a:pt x="126" y="10927"/>
                  </a:cubicBezTo>
                  <a:cubicBezTo>
                    <a:pt x="126" y="10952"/>
                    <a:pt x="126" y="10952"/>
                    <a:pt x="126" y="10952"/>
                  </a:cubicBezTo>
                  <a:lnTo>
                    <a:pt x="126" y="10952"/>
                  </a:lnTo>
                  <a:cubicBezTo>
                    <a:pt x="126" y="10978"/>
                    <a:pt x="101" y="11003"/>
                    <a:pt x="101" y="11028"/>
                  </a:cubicBezTo>
                  <a:cubicBezTo>
                    <a:pt x="76" y="11053"/>
                    <a:pt x="76" y="11053"/>
                    <a:pt x="76" y="11078"/>
                  </a:cubicBezTo>
                  <a:cubicBezTo>
                    <a:pt x="76" y="11103"/>
                    <a:pt x="51" y="11103"/>
                    <a:pt x="51" y="11128"/>
                  </a:cubicBezTo>
                  <a:cubicBezTo>
                    <a:pt x="51" y="11128"/>
                    <a:pt x="51" y="11128"/>
                    <a:pt x="51" y="11153"/>
                  </a:cubicBezTo>
                  <a:cubicBezTo>
                    <a:pt x="51" y="11153"/>
                    <a:pt x="51" y="11153"/>
                    <a:pt x="51" y="11178"/>
                  </a:cubicBezTo>
                  <a:cubicBezTo>
                    <a:pt x="25" y="11203"/>
                    <a:pt x="25" y="11228"/>
                    <a:pt x="25" y="11253"/>
                  </a:cubicBezTo>
                  <a:cubicBezTo>
                    <a:pt x="25" y="11278"/>
                    <a:pt x="25" y="11303"/>
                    <a:pt x="25" y="11303"/>
                  </a:cubicBezTo>
                  <a:cubicBezTo>
                    <a:pt x="0" y="11328"/>
                    <a:pt x="0" y="11328"/>
                    <a:pt x="0" y="11354"/>
                  </a:cubicBezTo>
                  <a:cubicBezTo>
                    <a:pt x="0" y="11354"/>
                    <a:pt x="0" y="11354"/>
                    <a:pt x="0" y="11379"/>
                  </a:cubicBezTo>
                  <a:cubicBezTo>
                    <a:pt x="0" y="11429"/>
                    <a:pt x="0" y="11479"/>
                    <a:pt x="0" y="11529"/>
                  </a:cubicBezTo>
                  <a:lnTo>
                    <a:pt x="25" y="22632"/>
                  </a:lnTo>
                  <a:lnTo>
                    <a:pt x="326" y="22782"/>
                  </a:lnTo>
                  <a:lnTo>
                    <a:pt x="276" y="11679"/>
                  </a:lnTo>
                  <a:cubicBezTo>
                    <a:pt x="276" y="11629"/>
                    <a:pt x="276" y="11579"/>
                    <a:pt x="301" y="11504"/>
                  </a:cubicBezTo>
                  <a:cubicBezTo>
                    <a:pt x="301" y="11504"/>
                    <a:pt x="301" y="11479"/>
                    <a:pt x="301" y="11479"/>
                  </a:cubicBezTo>
                  <a:cubicBezTo>
                    <a:pt x="301" y="11429"/>
                    <a:pt x="326" y="11379"/>
                    <a:pt x="351" y="11303"/>
                  </a:cubicBezTo>
                  <a:lnTo>
                    <a:pt x="351" y="11303"/>
                  </a:lnTo>
                  <a:cubicBezTo>
                    <a:pt x="376" y="11228"/>
                    <a:pt x="376" y="11178"/>
                    <a:pt x="401" y="11103"/>
                  </a:cubicBezTo>
                  <a:lnTo>
                    <a:pt x="426" y="11103"/>
                  </a:lnTo>
                  <a:cubicBezTo>
                    <a:pt x="452" y="11053"/>
                    <a:pt x="477" y="10978"/>
                    <a:pt x="502" y="10927"/>
                  </a:cubicBezTo>
                  <a:cubicBezTo>
                    <a:pt x="502" y="10927"/>
                    <a:pt x="502" y="10927"/>
                    <a:pt x="502" y="10927"/>
                  </a:cubicBezTo>
                  <a:cubicBezTo>
                    <a:pt x="552" y="10852"/>
                    <a:pt x="577" y="10802"/>
                    <a:pt x="627" y="10752"/>
                  </a:cubicBezTo>
                  <a:cubicBezTo>
                    <a:pt x="627" y="10752"/>
                    <a:pt x="627" y="10752"/>
                    <a:pt x="627" y="10727"/>
                  </a:cubicBezTo>
                  <a:cubicBezTo>
                    <a:pt x="677" y="10677"/>
                    <a:pt x="702" y="10652"/>
                    <a:pt x="752" y="10602"/>
                  </a:cubicBezTo>
                  <a:cubicBezTo>
                    <a:pt x="752" y="10602"/>
                    <a:pt x="752" y="10577"/>
                    <a:pt x="777" y="10577"/>
                  </a:cubicBezTo>
                  <a:cubicBezTo>
                    <a:pt x="777" y="10551"/>
                    <a:pt x="802" y="10551"/>
                    <a:pt x="827" y="10526"/>
                  </a:cubicBezTo>
                  <a:cubicBezTo>
                    <a:pt x="903" y="10451"/>
                    <a:pt x="978" y="10376"/>
                    <a:pt x="1053" y="10326"/>
                  </a:cubicBezTo>
                  <a:lnTo>
                    <a:pt x="18497" y="276"/>
                  </a:lnTo>
                  <a:cubicBezTo>
                    <a:pt x="18547" y="251"/>
                    <a:pt x="18597" y="226"/>
                    <a:pt x="18647" y="201"/>
                  </a:cubicBezTo>
                  <a:cubicBezTo>
                    <a:pt x="18647" y="201"/>
                    <a:pt x="18672" y="201"/>
                    <a:pt x="18672" y="20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2"/>
            <p:cNvSpPr/>
            <p:nvPr/>
          </p:nvSpPr>
          <p:spPr>
            <a:xfrm>
              <a:off x="5691921" y="1883880"/>
              <a:ext cx="1273435" cy="1014883"/>
            </a:xfrm>
            <a:custGeom>
              <a:avLst/>
              <a:gdLst/>
              <a:ahLst/>
              <a:cxnLst/>
              <a:rect l="l" t="t" r="r" b="b"/>
              <a:pathLst>
                <a:path w="31103" h="24788" extrusionOk="0">
                  <a:moveTo>
                    <a:pt x="31103" y="24787"/>
                  </a:moveTo>
                  <a:cubicBezTo>
                    <a:pt x="28371" y="24787"/>
                    <a:pt x="24837" y="23559"/>
                    <a:pt x="20902" y="21304"/>
                  </a:cubicBezTo>
                  <a:cubicBezTo>
                    <a:pt x="17719" y="19449"/>
                    <a:pt x="14411" y="16993"/>
                    <a:pt x="11805" y="14537"/>
                  </a:cubicBezTo>
                  <a:cubicBezTo>
                    <a:pt x="9624" y="12431"/>
                    <a:pt x="6767" y="12657"/>
                    <a:pt x="4511" y="12832"/>
                  </a:cubicBezTo>
                  <a:cubicBezTo>
                    <a:pt x="2882" y="12958"/>
                    <a:pt x="1479" y="13083"/>
                    <a:pt x="677" y="12331"/>
                  </a:cubicBezTo>
                  <a:cubicBezTo>
                    <a:pt x="226" y="11905"/>
                    <a:pt x="0" y="11254"/>
                    <a:pt x="0" y="10301"/>
                  </a:cubicBezTo>
                  <a:lnTo>
                    <a:pt x="0" y="0"/>
                  </a:lnTo>
                  <a:lnTo>
                    <a:pt x="251" y="0"/>
                  </a:lnTo>
                  <a:lnTo>
                    <a:pt x="251" y="10301"/>
                  </a:lnTo>
                  <a:cubicBezTo>
                    <a:pt x="251" y="11178"/>
                    <a:pt x="426" y="11780"/>
                    <a:pt x="827" y="12156"/>
                  </a:cubicBezTo>
                  <a:cubicBezTo>
                    <a:pt x="1554" y="12832"/>
                    <a:pt x="2907" y="12732"/>
                    <a:pt x="4486" y="12607"/>
                  </a:cubicBezTo>
                  <a:cubicBezTo>
                    <a:pt x="6817" y="12406"/>
                    <a:pt x="9699" y="12181"/>
                    <a:pt x="11980" y="14361"/>
                  </a:cubicBezTo>
                  <a:cubicBezTo>
                    <a:pt x="16291" y="18447"/>
                    <a:pt x="24963" y="24537"/>
                    <a:pt x="31103" y="24537"/>
                  </a:cubicBezTo>
                  <a:close/>
                </a:path>
              </a:pathLst>
            </a:custGeom>
            <a:solidFill>
              <a:srgbClr val="3A5A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2"/>
            <p:cNvSpPr/>
            <p:nvPr/>
          </p:nvSpPr>
          <p:spPr>
            <a:xfrm>
              <a:off x="5487702" y="3028010"/>
              <a:ext cx="251428" cy="190915"/>
            </a:xfrm>
            <a:custGeom>
              <a:avLst/>
              <a:gdLst/>
              <a:ahLst/>
              <a:cxnLst/>
              <a:rect l="l" t="t" r="r" b="b"/>
              <a:pathLst>
                <a:path w="6141" h="4663" extrusionOk="0">
                  <a:moveTo>
                    <a:pt x="6141" y="0"/>
                  </a:moveTo>
                  <a:lnTo>
                    <a:pt x="6141" y="1078"/>
                  </a:lnTo>
                  <a:lnTo>
                    <a:pt x="1" y="4662"/>
                  </a:lnTo>
                  <a:lnTo>
                    <a:pt x="1" y="3584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2"/>
            <p:cNvSpPr/>
            <p:nvPr/>
          </p:nvSpPr>
          <p:spPr>
            <a:xfrm>
              <a:off x="5168600" y="3028010"/>
              <a:ext cx="253475" cy="190915"/>
            </a:xfrm>
            <a:custGeom>
              <a:avLst/>
              <a:gdLst/>
              <a:ahLst/>
              <a:cxnLst/>
              <a:rect l="l" t="t" r="r" b="b"/>
              <a:pathLst>
                <a:path w="6191" h="4663" extrusionOk="0">
                  <a:moveTo>
                    <a:pt x="6191" y="3584"/>
                  </a:moveTo>
                  <a:lnTo>
                    <a:pt x="6191" y="4662"/>
                  </a:lnTo>
                  <a:lnTo>
                    <a:pt x="0" y="10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2"/>
            <p:cNvSpPr/>
            <p:nvPr/>
          </p:nvSpPr>
          <p:spPr>
            <a:xfrm>
              <a:off x="5708339" y="3321484"/>
              <a:ext cx="32877" cy="62642"/>
            </a:xfrm>
            <a:custGeom>
              <a:avLst/>
              <a:gdLst/>
              <a:ahLst/>
              <a:cxnLst/>
              <a:rect l="l" t="t" r="r" b="b"/>
              <a:pathLst>
                <a:path w="803" h="1530" extrusionOk="0">
                  <a:moveTo>
                    <a:pt x="802" y="0"/>
                  </a:moveTo>
                  <a:lnTo>
                    <a:pt x="802" y="1053"/>
                  </a:lnTo>
                  <a:lnTo>
                    <a:pt x="0" y="1529"/>
                  </a:lnTo>
                  <a:lnTo>
                    <a:pt x="0" y="451"/>
                  </a:lnTo>
                  <a:close/>
                </a:path>
              </a:pathLst>
            </a:custGeom>
            <a:solidFill>
              <a:srgbClr val="B8BFC2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2"/>
            <p:cNvSpPr/>
            <p:nvPr/>
          </p:nvSpPr>
          <p:spPr>
            <a:xfrm>
              <a:off x="5454867" y="3193212"/>
              <a:ext cx="253516" cy="190915"/>
            </a:xfrm>
            <a:custGeom>
              <a:avLst/>
              <a:gdLst/>
              <a:ahLst/>
              <a:cxnLst/>
              <a:rect l="l" t="t" r="r" b="b"/>
              <a:pathLst>
                <a:path w="6192" h="4663" extrusionOk="0">
                  <a:moveTo>
                    <a:pt x="6191" y="3584"/>
                  </a:moveTo>
                  <a:lnTo>
                    <a:pt x="6191" y="4662"/>
                  </a:lnTo>
                  <a:lnTo>
                    <a:pt x="1" y="10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2"/>
            <p:cNvSpPr/>
            <p:nvPr/>
          </p:nvSpPr>
          <p:spPr>
            <a:xfrm>
              <a:off x="5168600" y="3009545"/>
              <a:ext cx="572622" cy="330447"/>
            </a:xfrm>
            <a:custGeom>
              <a:avLst/>
              <a:gdLst/>
              <a:ahLst/>
              <a:cxnLst/>
              <a:rect l="l" t="t" r="r" b="b"/>
              <a:pathLst>
                <a:path w="13986" h="8071" extrusionOk="0">
                  <a:moveTo>
                    <a:pt x="13935" y="451"/>
                  </a:moveTo>
                  <a:lnTo>
                    <a:pt x="7795" y="4035"/>
                  </a:lnTo>
                  <a:lnTo>
                    <a:pt x="13985" y="7619"/>
                  </a:lnTo>
                  <a:lnTo>
                    <a:pt x="13183" y="8070"/>
                  </a:lnTo>
                  <a:lnTo>
                    <a:pt x="6993" y="4486"/>
                  </a:lnTo>
                  <a:lnTo>
                    <a:pt x="852" y="8070"/>
                  </a:lnTo>
                  <a:lnTo>
                    <a:pt x="50" y="7619"/>
                  </a:lnTo>
                  <a:lnTo>
                    <a:pt x="6191" y="4035"/>
                  </a:lnTo>
                  <a:lnTo>
                    <a:pt x="0" y="451"/>
                  </a:lnTo>
                  <a:lnTo>
                    <a:pt x="802" y="0"/>
                  </a:lnTo>
                  <a:lnTo>
                    <a:pt x="6993" y="3584"/>
                  </a:lnTo>
                  <a:lnTo>
                    <a:pt x="1315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2"/>
            <p:cNvSpPr/>
            <p:nvPr/>
          </p:nvSpPr>
          <p:spPr>
            <a:xfrm>
              <a:off x="5203483" y="3193212"/>
              <a:ext cx="251428" cy="190915"/>
            </a:xfrm>
            <a:custGeom>
              <a:avLst/>
              <a:gdLst/>
              <a:ahLst/>
              <a:cxnLst/>
              <a:rect l="l" t="t" r="r" b="b"/>
              <a:pathLst>
                <a:path w="6141" h="4663" extrusionOk="0">
                  <a:moveTo>
                    <a:pt x="6141" y="0"/>
                  </a:moveTo>
                  <a:lnTo>
                    <a:pt x="6141" y="1078"/>
                  </a:lnTo>
                  <a:lnTo>
                    <a:pt x="0" y="4662"/>
                  </a:lnTo>
                  <a:lnTo>
                    <a:pt x="0" y="3584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2"/>
            <p:cNvSpPr/>
            <p:nvPr/>
          </p:nvSpPr>
          <p:spPr>
            <a:xfrm>
              <a:off x="5455890" y="1364651"/>
              <a:ext cx="32877" cy="1834756"/>
            </a:xfrm>
            <a:custGeom>
              <a:avLst/>
              <a:gdLst/>
              <a:ahLst/>
              <a:cxnLst/>
              <a:rect l="l" t="t" r="r" b="b"/>
              <a:pathLst>
                <a:path w="803" h="44813" extrusionOk="0">
                  <a:moveTo>
                    <a:pt x="677" y="1"/>
                  </a:moveTo>
                  <a:lnTo>
                    <a:pt x="803" y="44437"/>
                  </a:lnTo>
                  <a:lnTo>
                    <a:pt x="126" y="44813"/>
                  </a:lnTo>
                  <a:lnTo>
                    <a:pt x="1" y="402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2"/>
            <p:cNvSpPr/>
            <p:nvPr/>
          </p:nvSpPr>
          <p:spPr>
            <a:xfrm>
              <a:off x="5417937" y="1358510"/>
              <a:ext cx="43112" cy="1840898"/>
            </a:xfrm>
            <a:custGeom>
              <a:avLst/>
              <a:gdLst/>
              <a:ahLst/>
              <a:cxnLst/>
              <a:rect l="l" t="t" r="r" b="b"/>
              <a:pathLst>
                <a:path w="1053" h="44963" extrusionOk="0">
                  <a:moveTo>
                    <a:pt x="1053" y="44963"/>
                  </a:moveTo>
                  <a:lnTo>
                    <a:pt x="126" y="44437"/>
                  </a:lnTo>
                  <a:lnTo>
                    <a:pt x="0" y="0"/>
                  </a:lnTo>
                  <a:lnTo>
                    <a:pt x="928" y="552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2"/>
            <p:cNvSpPr/>
            <p:nvPr/>
          </p:nvSpPr>
          <p:spPr>
            <a:xfrm>
              <a:off x="5417937" y="1342092"/>
              <a:ext cx="65713" cy="39018"/>
            </a:xfrm>
            <a:custGeom>
              <a:avLst/>
              <a:gdLst/>
              <a:ahLst/>
              <a:cxnLst/>
              <a:rect l="l" t="t" r="r" b="b"/>
              <a:pathLst>
                <a:path w="1605" h="953" extrusionOk="0">
                  <a:moveTo>
                    <a:pt x="928" y="953"/>
                  </a:moveTo>
                  <a:lnTo>
                    <a:pt x="0" y="401"/>
                  </a:lnTo>
                  <a:lnTo>
                    <a:pt x="677" y="0"/>
                  </a:lnTo>
                  <a:lnTo>
                    <a:pt x="1604" y="552"/>
                  </a:lnTo>
                  <a:close/>
                </a:path>
              </a:pathLst>
            </a:custGeom>
            <a:solidFill>
              <a:srgbClr val="CDD5D8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2"/>
            <p:cNvSpPr/>
            <p:nvPr/>
          </p:nvSpPr>
          <p:spPr>
            <a:xfrm>
              <a:off x="5416914" y="1336933"/>
              <a:ext cx="257610" cy="171426"/>
            </a:xfrm>
            <a:custGeom>
              <a:avLst/>
              <a:gdLst/>
              <a:ahLst/>
              <a:cxnLst/>
              <a:rect l="l" t="t" r="r" b="b"/>
              <a:pathLst>
                <a:path w="6292" h="4187" extrusionOk="0">
                  <a:moveTo>
                    <a:pt x="6291" y="3635"/>
                  </a:moveTo>
                  <a:lnTo>
                    <a:pt x="6291" y="4186"/>
                  </a:lnTo>
                  <a:lnTo>
                    <a:pt x="0" y="5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2"/>
            <p:cNvSpPr/>
            <p:nvPr/>
          </p:nvSpPr>
          <p:spPr>
            <a:xfrm>
              <a:off x="5674480" y="1463158"/>
              <a:ext cx="37995" cy="45201"/>
            </a:xfrm>
            <a:custGeom>
              <a:avLst/>
              <a:gdLst/>
              <a:ahLst/>
              <a:cxnLst/>
              <a:rect l="l" t="t" r="r" b="b"/>
              <a:pathLst>
                <a:path w="928" h="1104" extrusionOk="0">
                  <a:moveTo>
                    <a:pt x="0" y="552"/>
                  </a:moveTo>
                  <a:lnTo>
                    <a:pt x="927" y="1"/>
                  </a:lnTo>
                  <a:lnTo>
                    <a:pt x="927" y="577"/>
                  </a:lnTo>
                  <a:lnTo>
                    <a:pt x="0" y="1103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2"/>
            <p:cNvSpPr/>
            <p:nvPr/>
          </p:nvSpPr>
          <p:spPr>
            <a:xfrm>
              <a:off x="5416914" y="1314374"/>
              <a:ext cx="295564" cy="171385"/>
            </a:xfrm>
            <a:custGeom>
              <a:avLst/>
              <a:gdLst/>
              <a:ahLst/>
              <a:cxnLst/>
              <a:rect l="l" t="t" r="r" b="b"/>
              <a:pathLst>
                <a:path w="7219" h="4186" extrusionOk="0">
                  <a:moveTo>
                    <a:pt x="0" y="552"/>
                  </a:moveTo>
                  <a:lnTo>
                    <a:pt x="928" y="0"/>
                  </a:lnTo>
                  <a:lnTo>
                    <a:pt x="7218" y="3635"/>
                  </a:lnTo>
                  <a:lnTo>
                    <a:pt x="6291" y="4186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/>
            <p:cNvSpPr/>
            <p:nvPr/>
          </p:nvSpPr>
          <p:spPr>
            <a:xfrm>
              <a:off x="5683692" y="1482647"/>
              <a:ext cx="19530" cy="77013"/>
            </a:xfrm>
            <a:custGeom>
              <a:avLst/>
              <a:gdLst/>
              <a:ahLst/>
              <a:cxnLst/>
              <a:rect l="l" t="t" r="r" b="b"/>
              <a:pathLst>
                <a:path w="477" h="1881" extrusionOk="0">
                  <a:moveTo>
                    <a:pt x="251" y="1880"/>
                  </a:moveTo>
                  <a:cubicBezTo>
                    <a:pt x="101" y="1880"/>
                    <a:pt x="1" y="1780"/>
                    <a:pt x="1" y="1655"/>
                  </a:cubicBezTo>
                  <a:lnTo>
                    <a:pt x="1" y="251"/>
                  </a:lnTo>
                  <a:cubicBezTo>
                    <a:pt x="1" y="126"/>
                    <a:pt x="101" y="1"/>
                    <a:pt x="251" y="1"/>
                  </a:cubicBezTo>
                  <a:cubicBezTo>
                    <a:pt x="377" y="1"/>
                    <a:pt x="477" y="126"/>
                    <a:pt x="477" y="251"/>
                  </a:cubicBezTo>
                  <a:lnTo>
                    <a:pt x="477" y="1655"/>
                  </a:lnTo>
                  <a:cubicBezTo>
                    <a:pt x="477" y="1780"/>
                    <a:pt x="377" y="1880"/>
                    <a:pt x="251" y="1880"/>
                  </a:cubicBez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/>
            <p:cNvSpPr/>
            <p:nvPr/>
          </p:nvSpPr>
          <p:spPr>
            <a:xfrm>
              <a:off x="5676527" y="1877698"/>
              <a:ext cx="14412" cy="15435"/>
            </a:xfrm>
            <a:custGeom>
              <a:avLst/>
              <a:gdLst/>
              <a:ahLst/>
              <a:cxnLst/>
              <a:rect l="l" t="t" r="r" b="b"/>
              <a:pathLst>
                <a:path w="352" h="377" extrusionOk="0">
                  <a:moveTo>
                    <a:pt x="351" y="377"/>
                  </a:moveTo>
                  <a:lnTo>
                    <a:pt x="100" y="227"/>
                  </a:lnTo>
                  <a:cubicBezTo>
                    <a:pt x="25" y="201"/>
                    <a:pt x="0" y="126"/>
                    <a:pt x="0" y="1"/>
                  </a:cubicBezTo>
                  <a:lnTo>
                    <a:pt x="251" y="151"/>
                  </a:lnTo>
                  <a:cubicBezTo>
                    <a:pt x="251" y="277"/>
                    <a:pt x="301" y="352"/>
                    <a:pt x="351" y="377"/>
                  </a:cubicBezTo>
                  <a:close/>
                </a:path>
              </a:pathLst>
            </a:custGeom>
            <a:solidFill>
              <a:srgbClr val="ADDCEB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/>
            <p:cNvSpPr/>
            <p:nvPr/>
          </p:nvSpPr>
          <p:spPr>
            <a:xfrm>
              <a:off x="5676527" y="1877698"/>
              <a:ext cx="14412" cy="15435"/>
            </a:xfrm>
            <a:custGeom>
              <a:avLst/>
              <a:gdLst/>
              <a:ahLst/>
              <a:cxnLst/>
              <a:rect l="l" t="t" r="r" b="b"/>
              <a:pathLst>
                <a:path w="352" h="377" extrusionOk="0">
                  <a:moveTo>
                    <a:pt x="351" y="377"/>
                  </a:moveTo>
                  <a:lnTo>
                    <a:pt x="100" y="227"/>
                  </a:lnTo>
                  <a:cubicBezTo>
                    <a:pt x="25" y="201"/>
                    <a:pt x="0" y="126"/>
                    <a:pt x="0" y="1"/>
                  </a:cubicBezTo>
                  <a:lnTo>
                    <a:pt x="251" y="151"/>
                  </a:lnTo>
                  <a:cubicBezTo>
                    <a:pt x="251" y="277"/>
                    <a:pt x="301" y="352"/>
                    <a:pt x="351" y="377"/>
                  </a:cubicBezTo>
                  <a:close/>
                </a:path>
              </a:pathLst>
            </a:custGeom>
            <a:solidFill>
              <a:srgbClr val="ADDCEB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/>
            <p:cNvSpPr/>
            <p:nvPr/>
          </p:nvSpPr>
          <p:spPr>
            <a:xfrm>
              <a:off x="5675504" y="1844862"/>
              <a:ext cx="11300" cy="39059"/>
            </a:xfrm>
            <a:custGeom>
              <a:avLst/>
              <a:gdLst/>
              <a:ahLst/>
              <a:cxnLst/>
              <a:rect l="l" t="t" r="r" b="b"/>
              <a:pathLst>
                <a:path w="276" h="954" extrusionOk="0">
                  <a:moveTo>
                    <a:pt x="276" y="953"/>
                  </a:moveTo>
                  <a:lnTo>
                    <a:pt x="25" y="803"/>
                  </a:lnTo>
                  <a:lnTo>
                    <a:pt x="0" y="1"/>
                  </a:lnTo>
                  <a:lnTo>
                    <a:pt x="276" y="151"/>
                  </a:lnTo>
                  <a:close/>
                </a:path>
              </a:pathLst>
            </a:custGeom>
            <a:solidFill>
              <a:srgbClr val="ADDCEB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/>
            <p:cNvSpPr/>
            <p:nvPr/>
          </p:nvSpPr>
          <p:spPr>
            <a:xfrm>
              <a:off x="5579044" y="1486782"/>
              <a:ext cx="222686" cy="378677"/>
            </a:xfrm>
            <a:custGeom>
              <a:avLst/>
              <a:gdLst/>
              <a:ahLst/>
              <a:cxnLst/>
              <a:rect l="l" t="t" r="r" b="b"/>
              <a:pathLst>
                <a:path w="5439" h="9249" extrusionOk="0">
                  <a:moveTo>
                    <a:pt x="5188" y="50"/>
                  </a:moveTo>
                  <a:cubicBezTo>
                    <a:pt x="5188" y="50"/>
                    <a:pt x="5188" y="50"/>
                    <a:pt x="5188" y="50"/>
                  </a:cubicBezTo>
                  <a:cubicBezTo>
                    <a:pt x="5163" y="50"/>
                    <a:pt x="5163" y="25"/>
                    <a:pt x="5138" y="25"/>
                  </a:cubicBezTo>
                  <a:cubicBezTo>
                    <a:pt x="5138" y="25"/>
                    <a:pt x="5138" y="25"/>
                    <a:pt x="5113" y="25"/>
                  </a:cubicBezTo>
                  <a:cubicBezTo>
                    <a:pt x="5113" y="25"/>
                    <a:pt x="5088" y="0"/>
                    <a:pt x="5088" y="0"/>
                  </a:cubicBezTo>
                  <a:cubicBezTo>
                    <a:pt x="5088" y="0"/>
                    <a:pt x="5088" y="0"/>
                    <a:pt x="5088" y="0"/>
                  </a:cubicBezTo>
                  <a:cubicBezTo>
                    <a:pt x="5088" y="0"/>
                    <a:pt x="5088" y="0"/>
                    <a:pt x="5063" y="0"/>
                  </a:cubicBezTo>
                  <a:cubicBezTo>
                    <a:pt x="5063" y="0"/>
                    <a:pt x="5038" y="0"/>
                    <a:pt x="5038" y="0"/>
                  </a:cubicBezTo>
                  <a:cubicBezTo>
                    <a:pt x="5013" y="0"/>
                    <a:pt x="5013" y="0"/>
                    <a:pt x="4988" y="0"/>
                  </a:cubicBezTo>
                  <a:cubicBezTo>
                    <a:pt x="4988" y="0"/>
                    <a:pt x="4963" y="0"/>
                    <a:pt x="4963" y="0"/>
                  </a:cubicBezTo>
                  <a:cubicBezTo>
                    <a:pt x="4963" y="0"/>
                    <a:pt x="4963" y="0"/>
                    <a:pt x="4963" y="0"/>
                  </a:cubicBezTo>
                  <a:cubicBezTo>
                    <a:pt x="4938" y="0"/>
                    <a:pt x="4938" y="0"/>
                    <a:pt x="4938" y="0"/>
                  </a:cubicBezTo>
                  <a:cubicBezTo>
                    <a:pt x="4912" y="0"/>
                    <a:pt x="4887" y="25"/>
                    <a:pt x="4862" y="25"/>
                  </a:cubicBezTo>
                  <a:cubicBezTo>
                    <a:pt x="4862" y="25"/>
                    <a:pt x="4862" y="25"/>
                    <a:pt x="4837" y="25"/>
                  </a:cubicBezTo>
                  <a:cubicBezTo>
                    <a:pt x="4837" y="25"/>
                    <a:pt x="4837" y="25"/>
                    <a:pt x="4812" y="25"/>
                  </a:cubicBezTo>
                  <a:cubicBezTo>
                    <a:pt x="4812" y="50"/>
                    <a:pt x="4787" y="50"/>
                    <a:pt x="4787" y="50"/>
                  </a:cubicBezTo>
                  <a:cubicBezTo>
                    <a:pt x="4762" y="50"/>
                    <a:pt x="4712" y="75"/>
                    <a:pt x="4687" y="100"/>
                  </a:cubicBezTo>
                  <a:lnTo>
                    <a:pt x="702" y="2406"/>
                  </a:lnTo>
                  <a:cubicBezTo>
                    <a:pt x="627" y="2431"/>
                    <a:pt x="552" y="2506"/>
                    <a:pt x="501" y="2556"/>
                  </a:cubicBezTo>
                  <a:cubicBezTo>
                    <a:pt x="476" y="2556"/>
                    <a:pt x="476" y="2582"/>
                    <a:pt x="476" y="2582"/>
                  </a:cubicBezTo>
                  <a:cubicBezTo>
                    <a:pt x="451" y="2582"/>
                    <a:pt x="451" y="2607"/>
                    <a:pt x="451" y="2607"/>
                  </a:cubicBezTo>
                  <a:cubicBezTo>
                    <a:pt x="426" y="2607"/>
                    <a:pt x="426" y="2632"/>
                    <a:pt x="426" y="2632"/>
                  </a:cubicBezTo>
                  <a:cubicBezTo>
                    <a:pt x="401" y="2632"/>
                    <a:pt x="401" y="2657"/>
                    <a:pt x="401" y="2657"/>
                  </a:cubicBezTo>
                  <a:cubicBezTo>
                    <a:pt x="376" y="2682"/>
                    <a:pt x="351" y="2707"/>
                    <a:pt x="326" y="2732"/>
                  </a:cubicBezTo>
                  <a:cubicBezTo>
                    <a:pt x="326" y="2732"/>
                    <a:pt x="326" y="2757"/>
                    <a:pt x="326" y="2757"/>
                  </a:cubicBezTo>
                  <a:cubicBezTo>
                    <a:pt x="326" y="2757"/>
                    <a:pt x="301" y="2757"/>
                    <a:pt x="301" y="2757"/>
                  </a:cubicBezTo>
                  <a:cubicBezTo>
                    <a:pt x="301" y="2782"/>
                    <a:pt x="301" y="2782"/>
                    <a:pt x="301" y="2782"/>
                  </a:cubicBezTo>
                  <a:cubicBezTo>
                    <a:pt x="276" y="2807"/>
                    <a:pt x="251" y="2832"/>
                    <a:pt x="251" y="2857"/>
                  </a:cubicBezTo>
                  <a:cubicBezTo>
                    <a:pt x="226" y="2882"/>
                    <a:pt x="226" y="2882"/>
                    <a:pt x="201" y="2907"/>
                  </a:cubicBezTo>
                  <a:lnTo>
                    <a:pt x="201" y="2907"/>
                  </a:lnTo>
                  <a:cubicBezTo>
                    <a:pt x="201" y="2932"/>
                    <a:pt x="201" y="2932"/>
                    <a:pt x="201" y="2932"/>
                  </a:cubicBezTo>
                  <a:cubicBezTo>
                    <a:pt x="201" y="2932"/>
                    <a:pt x="201" y="2957"/>
                    <a:pt x="176" y="2983"/>
                  </a:cubicBezTo>
                  <a:cubicBezTo>
                    <a:pt x="176" y="2983"/>
                    <a:pt x="151" y="3008"/>
                    <a:pt x="151" y="3033"/>
                  </a:cubicBezTo>
                  <a:cubicBezTo>
                    <a:pt x="151" y="3058"/>
                    <a:pt x="125" y="3058"/>
                    <a:pt x="125" y="3083"/>
                  </a:cubicBezTo>
                  <a:lnTo>
                    <a:pt x="125" y="3083"/>
                  </a:lnTo>
                  <a:cubicBezTo>
                    <a:pt x="125" y="3083"/>
                    <a:pt x="125" y="3083"/>
                    <a:pt x="125" y="3083"/>
                  </a:cubicBezTo>
                  <a:cubicBezTo>
                    <a:pt x="100" y="3108"/>
                    <a:pt x="100" y="3133"/>
                    <a:pt x="100" y="3158"/>
                  </a:cubicBezTo>
                  <a:cubicBezTo>
                    <a:pt x="75" y="3183"/>
                    <a:pt x="75" y="3208"/>
                    <a:pt x="75" y="3233"/>
                  </a:cubicBezTo>
                  <a:cubicBezTo>
                    <a:pt x="75" y="3233"/>
                    <a:pt x="75" y="3233"/>
                    <a:pt x="50" y="3258"/>
                  </a:cubicBezTo>
                  <a:cubicBezTo>
                    <a:pt x="50" y="3258"/>
                    <a:pt x="50" y="3258"/>
                    <a:pt x="50" y="3258"/>
                  </a:cubicBezTo>
                  <a:lnTo>
                    <a:pt x="50" y="3283"/>
                  </a:lnTo>
                  <a:cubicBezTo>
                    <a:pt x="50" y="3333"/>
                    <a:pt x="25" y="3358"/>
                    <a:pt x="25" y="3384"/>
                  </a:cubicBezTo>
                  <a:cubicBezTo>
                    <a:pt x="25" y="3384"/>
                    <a:pt x="25" y="3409"/>
                    <a:pt x="25" y="3434"/>
                  </a:cubicBezTo>
                  <a:cubicBezTo>
                    <a:pt x="25" y="3434"/>
                    <a:pt x="25" y="3434"/>
                    <a:pt x="25" y="3459"/>
                  </a:cubicBezTo>
                  <a:cubicBezTo>
                    <a:pt x="25" y="3459"/>
                    <a:pt x="25" y="3459"/>
                    <a:pt x="25" y="3484"/>
                  </a:cubicBezTo>
                  <a:cubicBezTo>
                    <a:pt x="0" y="3509"/>
                    <a:pt x="0" y="3559"/>
                    <a:pt x="0" y="3609"/>
                  </a:cubicBezTo>
                  <a:lnTo>
                    <a:pt x="25" y="7820"/>
                  </a:lnTo>
                  <a:cubicBezTo>
                    <a:pt x="25" y="8446"/>
                    <a:pt x="251" y="8897"/>
                    <a:pt x="602" y="9098"/>
                  </a:cubicBezTo>
                  <a:lnTo>
                    <a:pt x="852" y="9248"/>
                  </a:lnTo>
                  <a:cubicBezTo>
                    <a:pt x="501" y="9048"/>
                    <a:pt x="276" y="8597"/>
                    <a:pt x="276" y="7970"/>
                  </a:cubicBezTo>
                  <a:lnTo>
                    <a:pt x="276" y="3759"/>
                  </a:lnTo>
                  <a:cubicBezTo>
                    <a:pt x="276" y="3709"/>
                    <a:pt x="276" y="3659"/>
                    <a:pt x="276" y="3609"/>
                  </a:cubicBezTo>
                  <a:cubicBezTo>
                    <a:pt x="276" y="3584"/>
                    <a:pt x="276" y="3584"/>
                    <a:pt x="276" y="3584"/>
                  </a:cubicBezTo>
                  <a:cubicBezTo>
                    <a:pt x="301" y="3534"/>
                    <a:pt x="301" y="3484"/>
                    <a:pt x="326" y="3434"/>
                  </a:cubicBezTo>
                  <a:cubicBezTo>
                    <a:pt x="326" y="3409"/>
                    <a:pt x="326" y="3409"/>
                    <a:pt x="326" y="3409"/>
                  </a:cubicBezTo>
                  <a:cubicBezTo>
                    <a:pt x="351" y="3358"/>
                    <a:pt x="351" y="3308"/>
                    <a:pt x="376" y="3233"/>
                  </a:cubicBezTo>
                  <a:cubicBezTo>
                    <a:pt x="376" y="3233"/>
                    <a:pt x="376" y="3233"/>
                    <a:pt x="376" y="3233"/>
                  </a:cubicBezTo>
                  <a:cubicBezTo>
                    <a:pt x="401" y="3183"/>
                    <a:pt x="426" y="3133"/>
                    <a:pt x="476" y="3083"/>
                  </a:cubicBezTo>
                  <a:cubicBezTo>
                    <a:pt x="476" y="3083"/>
                    <a:pt x="476" y="3083"/>
                    <a:pt x="476" y="3083"/>
                  </a:cubicBezTo>
                  <a:cubicBezTo>
                    <a:pt x="501" y="3008"/>
                    <a:pt x="526" y="2957"/>
                    <a:pt x="577" y="2932"/>
                  </a:cubicBezTo>
                  <a:cubicBezTo>
                    <a:pt x="577" y="2907"/>
                    <a:pt x="577" y="2907"/>
                    <a:pt x="577" y="2907"/>
                  </a:cubicBezTo>
                  <a:cubicBezTo>
                    <a:pt x="602" y="2857"/>
                    <a:pt x="652" y="2832"/>
                    <a:pt x="677" y="2782"/>
                  </a:cubicBezTo>
                  <a:cubicBezTo>
                    <a:pt x="702" y="2782"/>
                    <a:pt x="702" y="2757"/>
                    <a:pt x="702" y="2757"/>
                  </a:cubicBezTo>
                  <a:cubicBezTo>
                    <a:pt x="727" y="2732"/>
                    <a:pt x="727" y="2732"/>
                    <a:pt x="752" y="2707"/>
                  </a:cubicBezTo>
                  <a:cubicBezTo>
                    <a:pt x="827" y="2657"/>
                    <a:pt x="902" y="2582"/>
                    <a:pt x="978" y="2556"/>
                  </a:cubicBezTo>
                  <a:lnTo>
                    <a:pt x="4963" y="251"/>
                  </a:lnTo>
                  <a:cubicBezTo>
                    <a:pt x="4988" y="226"/>
                    <a:pt x="5038" y="201"/>
                    <a:pt x="5088" y="201"/>
                  </a:cubicBezTo>
                  <a:cubicBezTo>
                    <a:pt x="5088" y="175"/>
                    <a:pt x="5088" y="175"/>
                    <a:pt x="5113" y="175"/>
                  </a:cubicBezTo>
                  <a:cubicBezTo>
                    <a:pt x="5138" y="175"/>
                    <a:pt x="5188" y="150"/>
                    <a:pt x="5213" y="150"/>
                  </a:cubicBezTo>
                  <a:cubicBezTo>
                    <a:pt x="5213" y="150"/>
                    <a:pt x="5238" y="150"/>
                    <a:pt x="5238" y="150"/>
                  </a:cubicBezTo>
                  <a:cubicBezTo>
                    <a:pt x="5263" y="150"/>
                    <a:pt x="5313" y="150"/>
                    <a:pt x="5339" y="150"/>
                  </a:cubicBezTo>
                  <a:cubicBezTo>
                    <a:pt x="5339" y="150"/>
                    <a:pt x="5339" y="150"/>
                    <a:pt x="5339" y="150"/>
                  </a:cubicBezTo>
                  <a:cubicBezTo>
                    <a:pt x="5389" y="175"/>
                    <a:pt x="5414" y="175"/>
                    <a:pt x="5439" y="20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/>
            <p:cNvSpPr/>
            <p:nvPr/>
          </p:nvSpPr>
          <p:spPr>
            <a:xfrm>
              <a:off x="5590303" y="1487805"/>
              <a:ext cx="220680" cy="409466"/>
            </a:xfrm>
            <a:custGeom>
              <a:avLst/>
              <a:gdLst/>
              <a:ahLst/>
              <a:cxnLst/>
              <a:rect l="l" t="t" r="r" b="b"/>
              <a:pathLst>
                <a:path w="5390" h="10001" extrusionOk="0">
                  <a:moveTo>
                    <a:pt x="4688" y="226"/>
                  </a:moveTo>
                  <a:cubicBezTo>
                    <a:pt x="5064" y="0"/>
                    <a:pt x="5389" y="176"/>
                    <a:pt x="5389" y="627"/>
                  </a:cubicBezTo>
                  <a:lnTo>
                    <a:pt x="5389" y="4837"/>
                  </a:lnTo>
                  <a:cubicBezTo>
                    <a:pt x="5389" y="6090"/>
                    <a:pt x="4512" y="7619"/>
                    <a:pt x="3409" y="8271"/>
                  </a:cubicBezTo>
                  <a:lnTo>
                    <a:pt x="3059" y="8471"/>
                  </a:lnTo>
                  <a:lnTo>
                    <a:pt x="3059" y="9273"/>
                  </a:lnTo>
                  <a:cubicBezTo>
                    <a:pt x="3059" y="9499"/>
                    <a:pt x="2908" y="9775"/>
                    <a:pt x="2708" y="9875"/>
                  </a:cubicBezTo>
                  <a:cubicBezTo>
                    <a:pt x="2507" y="10000"/>
                    <a:pt x="2357" y="9900"/>
                    <a:pt x="2357" y="9674"/>
                  </a:cubicBezTo>
                  <a:lnTo>
                    <a:pt x="2357" y="8872"/>
                  </a:lnTo>
                  <a:lnTo>
                    <a:pt x="1981" y="9098"/>
                  </a:lnTo>
                  <a:cubicBezTo>
                    <a:pt x="903" y="9724"/>
                    <a:pt x="1" y="9223"/>
                    <a:pt x="1" y="7945"/>
                  </a:cubicBezTo>
                  <a:lnTo>
                    <a:pt x="1" y="3734"/>
                  </a:lnTo>
                  <a:cubicBezTo>
                    <a:pt x="1" y="3283"/>
                    <a:pt x="302" y="2757"/>
                    <a:pt x="703" y="253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/>
            <p:cNvSpPr/>
            <p:nvPr/>
          </p:nvSpPr>
          <p:spPr>
            <a:xfrm>
              <a:off x="5609833" y="1633519"/>
              <a:ext cx="181662" cy="217568"/>
            </a:xfrm>
            <a:custGeom>
              <a:avLst/>
              <a:gdLst/>
              <a:ahLst/>
              <a:cxnLst/>
              <a:rect l="l" t="t" r="r" b="b"/>
              <a:pathLst>
                <a:path w="4437" h="5314" extrusionOk="0">
                  <a:moveTo>
                    <a:pt x="4436" y="1278"/>
                  </a:moveTo>
                  <a:lnTo>
                    <a:pt x="4436" y="25"/>
                  </a:lnTo>
                  <a:cubicBezTo>
                    <a:pt x="3935" y="0"/>
                    <a:pt x="3358" y="100"/>
                    <a:pt x="2757" y="526"/>
                  </a:cubicBezTo>
                  <a:cubicBezTo>
                    <a:pt x="1504" y="1378"/>
                    <a:pt x="1178" y="2907"/>
                    <a:pt x="0" y="3484"/>
                  </a:cubicBezTo>
                  <a:lnTo>
                    <a:pt x="25" y="4386"/>
                  </a:lnTo>
                  <a:cubicBezTo>
                    <a:pt x="25" y="4662"/>
                    <a:pt x="75" y="5313"/>
                    <a:pt x="627" y="5313"/>
                  </a:cubicBezTo>
                  <a:cubicBezTo>
                    <a:pt x="802" y="5313"/>
                    <a:pt x="1028" y="5238"/>
                    <a:pt x="1278" y="5113"/>
                  </a:cubicBezTo>
                  <a:lnTo>
                    <a:pt x="2356" y="4486"/>
                  </a:lnTo>
                  <a:lnTo>
                    <a:pt x="2707" y="4286"/>
                  </a:lnTo>
                  <a:cubicBezTo>
                    <a:pt x="3634" y="3734"/>
                    <a:pt x="4436" y="2356"/>
                    <a:pt x="4436" y="127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/>
            <p:cNvSpPr/>
            <p:nvPr/>
          </p:nvSpPr>
          <p:spPr>
            <a:xfrm>
              <a:off x="5916611" y="2404133"/>
              <a:ext cx="765543" cy="660853"/>
            </a:xfrm>
            <a:custGeom>
              <a:avLst/>
              <a:gdLst/>
              <a:ahLst/>
              <a:cxnLst/>
              <a:rect l="l" t="t" r="r" b="b"/>
              <a:pathLst>
                <a:path w="18698" h="16141" extrusionOk="0">
                  <a:moveTo>
                    <a:pt x="17996" y="16141"/>
                  </a:moveTo>
                  <a:cubicBezTo>
                    <a:pt x="17695" y="16141"/>
                    <a:pt x="17419" y="15940"/>
                    <a:pt x="17369" y="15639"/>
                  </a:cubicBezTo>
                  <a:lnTo>
                    <a:pt x="16317" y="10953"/>
                  </a:lnTo>
                  <a:cubicBezTo>
                    <a:pt x="16016" y="9649"/>
                    <a:pt x="15189" y="8371"/>
                    <a:pt x="14337" y="7870"/>
                  </a:cubicBezTo>
                  <a:lnTo>
                    <a:pt x="3735" y="1604"/>
                  </a:lnTo>
                  <a:cubicBezTo>
                    <a:pt x="3384" y="1429"/>
                    <a:pt x="3084" y="1354"/>
                    <a:pt x="2858" y="1454"/>
                  </a:cubicBezTo>
                  <a:cubicBezTo>
                    <a:pt x="2607" y="1554"/>
                    <a:pt x="2457" y="1830"/>
                    <a:pt x="2382" y="2055"/>
                  </a:cubicBezTo>
                  <a:lnTo>
                    <a:pt x="1329" y="5514"/>
                  </a:lnTo>
                  <a:cubicBezTo>
                    <a:pt x="1229" y="5840"/>
                    <a:pt x="878" y="6040"/>
                    <a:pt x="527" y="5940"/>
                  </a:cubicBezTo>
                  <a:cubicBezTo>
                    <a:pt x="176" y="5815"/>
                    <a:pt x="1" y="5464"/>
                    <a:pt x="101" y="5113"/>
                  </a:cubicBezTo>
                  <a:lnTo>
                    <a:pt x="1154" y="1679"/>
                  </a:lnTo>
                  <a:cubicBezTo>
                    <a:pt x="1379" y="978"/>
                    <a:pt x="1805" y="451"/>
                    <a:pt x="2382" y="251"/>
                  </a:cubicBezTo>
                  <a:cubicBezTo>
                    <a:pt x="2983" y="0"/>
                    <a:pt x="3685" y="100"/>
                    <a:pt x="4387" y="501"/>
                  </a:cubicBezTo>
                  <a:lnTo>
                    <a:pt x="14988" y="6742"/>
                  </a:lnTo>
                  <a:cubicBezTo>
                    <a:pt x="16166" y="7444"/>
                    <a:pt x="17194" y="8973"/>
                    <a:pt x="17570" y="10652"/>
                  </a:cubicBezTo>
                  <a:lnTo>
                    <a:pt x="18622" y="15339"/>
                  </a:lnTo>
                  <a:cubicBezTo>
                    <a:pt x="18698" y="15689"/>
                    <a:pt x="18472" y="16040"/>
                    <a:pt x="18146" y="16116"/>
                  </a:cubicBezTo>
                  <a:cubicBezTo>
                    <a:pt x="18096" y="16141"/>
                    <a:pt x="18046" y="16141"/>
                    <a:pt x="17996" y="1614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/>
            <p:cNvSpPr/>
            <p:nvPr/>
          </p:nvSpPr>
          <p:spPr>
            <a:xfrm>
              <a:off x="5869405" y="4152652"/>
              <a:ext cx="276075" cy="161150"/>
            </a:xfrm>
            <a:custGeom>
              <a:avLst/>
              <a:gdLst/>
              <a:ahLst/>
              <a:cxnLst/>
              <a:rect l="l" t="t" r="r" b="b"/>
              <a:pathLst>
                <a:path w="6743" h="3936" extrusionOk="0">
                  <a:moveTo>
                    <a:pt x="51" y="2156"/>
                  </a:moveTo>
                  <a:lnTo>
                    <a:pt x="1" y="3384"/>
                  </a:lnTo>
                  <a:cubicBezTo>
                    <a:pt x="1" y="3384"/>
                    <a:pt x="201" y="3785"/>
                    <a:pt x="803" y="3860"/>
                  </a:cubicBezTo>
                  <a:cubicBezTo>
                    <a:pt x="1379" y="3935"/>
                    <a:pt x="1956" y="3133"/>
                    <a:pt x="2432" y="3133"/>
                  </a:cubicBezTo>
                  <a:cubicBezTo>
                    <a:pt x="2883" y="3133"/>
                    <a:pt x="3510" y="3258"/>
                    <a:pt x="4688" y="2582"/>
                  </a:cubicBezTo>
                  <a:cubicBezTo>
                    <a:pt x="5841" y="1930"/>
                    <a:pt x="6743" y="1253"/>
                    <a:pt x="6718" y="727"/>
                  </a:cubicBezTo>
                  <a:cubicBezTo>
                    <a:pt x="6693" y="201"/>
                    <a:pt x="5790" y="0"/>
                    <a:pt x="5039" y="125"/>
                  </a:cubicBezTo>
                  <a:cubicBezTo>
                    <a:pt x="4312" y="276"/>
                    <a:pt x="3008" y="1028"/>
                    <a:pt x="3008" y="1028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/>
            <p:cNvSpPr/>
            <p:nvPr/>
          </p:nvSpPr>
          <p:spPr>
            <a:xfrm>
              <a:off x="5671368" y="4073633"/>
              <a:ext cx="277099" cy="161150"/>
            </a:xfrm>
            <a:custGeom>
              <a:avLst/>
              <a:gdLst/>
              <a:ahLst/>
              <a:cxnLst/>
              <a:rect l="l" t="t" r="r" b="b"/>
              <a:pathLst>
                <a:path w="6768" h="3936" extrusionOk="0">
                  <a:moveTo>
                    <a:pt x="76" y="2156"/>
                  </a:moveTo>
                  <a:lnTo>
                    <a:pt x="1" y="3384"/>
                  </a:lnTo>
                  <a:cubicBezTo>
                    <a:pt x="1" y="3384"/>
                    <a:pt x="201" y="3785"/>
                    <a:pt x="803" y="3860"/>
                  </a:cubicBezTo>
                  <a:cubicBezTo>
                    <a:pt x="1404" y="3935"/>
                    <a:pt x="1956" y="3133"/>
                    <a:pt x="2432" y="3133"/>
                  </a:cubicBezTo>
                  <a:cubicBezTo>
                    <a:pt x="2908" y="3133"/>
                    <a:pt x="3535" y="3258"/>
                    <a:pt x="4688" y="2582"/>
                  </a:cubicBezTo>
                  <a:cubicBezTo>
                    <a:pt x="5866" y="1930"/>
                    <a:pt x="6768" y="1253"/>
                    <a:pt x="6718" y="727"/>
                  </a:cubicBezTo>
                  <a:cubicBezTo>
                    <a:pt x="6693" y="201"/>
                    <a:pt x="5790" y="0"/>
                    <a:pt x="5064" y="126"/>
                  </a:cubicBezTo>
                  <a:cubicBezTo>
                    <a:pt x="4337" y="276"/>
                    <a:pt x="3033" y="1028"/>
                    <a:pt x="3033" y="1028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/>
            <p:cNvSpPr/>
            <p:nvPr/>
          </p:nvSpPr>
          <p:spPr>
            <a:xfrm>
              <a:off x="5659086" y="3419991"/>
              <a:ext cx="218592" cy="796332"/>
            </a:xfrm>
            <a:custGeom>
              <a:avLst/>
              <a:gdLst/>
              <a:ahLst/>
              <a:cxnLst/>
              <a:rect l="l" t="t" r="r" b="b"/>
              <a:pathLst>
                <a:path w="5339" h="19450" extrusionOk="0">
                  <a:moveTo>
                    <a:pt x="5338" y="1479"/>
                  </a:moveTo>
                  <a:cubicBezTo>
                    <a:pt x="5338" y="1479"/>
                    <a:pt x="4461" y="6868"/>
                    <a:pt x="4336" y="8747"/>
                  </a:cubicBezTo>
                  <a:cubicBezTo>
                    <a:pt x="4186" y="10602"/>
                    <a:pt x="3459" y="17795"/>
                    <a:pt x="3459" y="17795"/>
                  </a:cubicBezTo>
                  <a:cubicBezTo>
                    <a:pt x="3459" y="17795"/>
                    <a:pt x="2256" y="19449"/>
                    <a:pt x="150" y="18121"/>
                  </a:cubicBezTo>
                  <a:cubicBezTo>
                    <a:pt x="150" y="18121"/>
                    <a:pt x="0" y="14211"/>
                    <a:pt x="0" y="12081"/>
                  </a:cubicBezTo>
                  <a:cubicBezTo>
                    <a:pt x="0" y="9950"/>
                    <a:pt x="201" y="7344"/>
                    <a:pt x="727" y="6216"/>
                  </a:cubicBezTo>
                  <a:lnTo>
                    <a:pt x="577" y="0"/>
                  </a:lnTo>
                  <a:cubicBezTo>
                    <a:pt x="577" y="0"/>
                    <a:pt x="3734" y="502"/>
                    <a:pt x="5338" y="147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/>
            <p:cNvSpPr/>
            <p:nvPr/>
          </p:nvSpPr>
          <p:spPr>
            <a:xfrm>
              <a:off x="5841728" y="3417944"/>
              <a:ext cx="210404" cy="869168"/>
            </a:xfrm>
            <a:custGeom>
              <a:avLst/>
              <a:gdLst/>
              <a:ahLst/>
              <a:cxnLst/>
              <a:rect l="l" t="t" r="r" b="b"/>
              <a:pathLst>
                <a:path w="5139" h="21229" extrusionOk="0">
                  <a:moveTo>
                    <a:pt x="5038" y="777"/>
                  </a:moveTo>
                  <a:cubicBezTo>
                    <a:pt x="5038" y="777"/>
                    <a:pt x="5138" y="4988"/>
                    <a:pt x="4988" y="7795"/>
                  </a:cubicBezTo>
                  <a:cubicBezTo>
                    <a:pt x="4862" y="10577"/>
                    <a:pt x="3659" y="20050"/>
                    <a:pt x="3659" y="20050"/>
                  </a:cubicBezTo>
                  <a:cubicBezTo>
                    <a:pt x="3659" y="20050"/>
                    <a:pt x="3058" y="21228"/>
                    <a:pt x="727" y="20101"/>
                  </a:cubicBezTo>
                  <a:cubicBezTo>
                    <a:pt x="727" y="20101"/>
                    <a:pt x="802" y="15990"/>
                    <a:pt x="401" y="13910"/>
                  </a:cubicBezTo>
                  <a:cubicBezTo>
                    <a:pt x="0" y="11855"/>
                    <a:pt x="677" y="9649"/>
                    <a:pt x="1278" y="8321"/>
                  </a:cubicBezTo>
                  <a:cubicBezTo>
                    <a:pt x="1278" y="8321"/>
                    <a:pt x="201" y="4537"/>
                    <a:pt x="0" y="1529"/>
                  </a:cubicBezTo>
                  <a:cubicBezTo>
                    <a:pt x="0" y="1529"/>
                    <a:pt x="2807" y="0"/>
                    <a:pt x="5038" y="777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/>
            <p:cNvSpPr/>
            <p:nvPr/>
          </p:nvSpPr>
          <p:spPr>
            <a:xfrm>
              <a:off x="5639556" y="2609335"/>
              <a:ext cx="134496" cy="462855"/>
            </a:xfrm>
            <a:custGeom>
              <a:avLst/>
              <a:gdLst/>
              <a:ahLst/>
              <a:cxnLst/>
              <a:rect l="l" t="t" r="r" b="b"/>
              <a:pathLst>
                <a:path w="3285" h="11305" extrusionOk="0">
                  <a:moveTo>
                    <a:pt x="853" y="1"/>
                  </a:moveTo>
                  <a:cubicBezTo>
                    <a:pt x="853" y="1"/>
                    <a:pt x="1" y="2357"/>
                    <a:pt x="51" y="4612"/>
                  </a:cubicBezTo>
                  <a:cubicBezTo>
                    <a:pt x="76" y="6141"/>
                    <a:pt x="1" y="7144"/>
                    <a:pt x="352" y="8096"/>
                  </a:cubicBezTo>
                  <a:cubicBezTo>
                    <a:pt x="703" y="9048"/>
                    <a:pt x="1304" y="11304"/>
                    <a:pt x="1304" y="11304"/>
                  </a:cubicBezTo>
                  <a:lnTo>
                    <a:pt x="3284" y="7896"/>
                  </a:lnTo>
                  <a:lnTo>
                    <a:pt x="2683" y="2507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/>
            <p:cNvSpPr/>
            <p:nvPr/>
          </p:nvSpPr>
          <p:spPr>
            <a:xfrm>
              <a:off x="5802711" y="2349721"/>
              <a:ext cx="172450" cy="276075"/>
            </a:xfrm>
            <a:custGeom>
              <a:avLst/>
              <a:gdLst/>
              <a:ahLst/>
              <a:cxnLst/>
              <a:rect l="l" t="t" r="r" b="b"/>
              <a:pathLst>
                <a:path w="4212" h="6743" extrusionOk="0">
                  <a:moveTo>
                    <a:pt x="3911" y="853"/>
                  </a:moveTo>
                  <a:cubicBezTo>
                    <a:pt x="3911" y="853"/>
                    <a:pt x="4211" y="1154"/>
                    <a:pt x="4111" y="1805"/>
                  </a:cubicBezTo>
                  <a:cubicBezTo>
                    <a:pt x="4011" y="2457"/>
                    <a:pt x="3961" y="3008"/>
                    <a:pt x="4011" y="3610"/>
                  </a:cubicBezTo>
                  <a:cubicBezTo>
                    <a:pt x="4061" y="4211"/>
                    <a:pt x="4061" y="5590"/>
                    <a:pt x="2858" y="5264"/>
                  </a:cubicBezTo>
                  <a:cubicBezTo>
                    <a:pt x="2858" y="5264"/>
                    <a:pt x="2607" y="5414"/>
                    <a:pt x="2758" y="6091"/>
                  </a:cubicBezTo>
                  <a:cubicBezTo>
                    <a:pt x="2758" y="6091"/>
                    <a:pt x="1254" y="6743"/>
                    <a:pt x="1" y="5540"/>
                  </a:cubicBezTo>
                  <a:lnTo>
                    <a:pt x="352" y="652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DD7E6B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/>
            <p:cNvSpPr/>
            <p:nvPr/>
          </p:nvSpPr>
          <p:spPr>
            <a:xfrm>
              <a:off x="5682668" y="2286097"/>
              <a:ext cx="298635" cy="308911"/>
            </a:xfrm>
            <a:custGeom>
              <a:avLst/>
              <a:gdLst/>
              <a:ahLst/>
              <a:cxnLst/>
              <a:rect l="l" t="t" r="r" b="b"/>
              <a:pathLst>
                <a:path w="7294" h="7545" extrusionOk="0">
                  <a:moveTo>
                    <a:pt x="552" y="5916"/>
                  </a:moveTo>
                  <a:cubicBezTo>
                    <a:pt x="552" y="5916"/>
                    <a:pt x="1880" y="7545"/>
                    <a:pt x="3384" y="6968"/>
                  </a:cubicBezTo>
                  <a:cubicBezTo>
                    <a:pt x="4888" y="6367"/>
                    <a:pt x="4186" y="5214"/>
                    <a:pt x="4762" y="4788"/>
                  </a:cubicBezTo>
                  <a:cubicBezTo>
                    <a:pt x="5314" y="4362"/>
                    <a:pt x="5815" y="3234"/>
                    <a:pt x="6316" y="3008"/>
                  </a:cubicBezTo>
                  <a:cubicBezTo>
                    <a:pt x="6818" y="2758"/>
                    <a:pt x="7294" y="2507"/>
                    <a:pt x="7118" y="1630"/>
                  </a:cubicBezTo>
                  <a:cubicBezTo>
                    <a:pt x="6943" y="778"/>
                    <a:pt x="5364" y="76"/>
                    <a:pt x="4261" y="26"/>
                  </a:cubicBezTo>
                  <a:cubicBezTo>
                    <a:pt x="3158" y="1"/>
                    <a:pt x="1855" y="176"/>
                    <a:pt x="1028" y="1831"/>
                  </a:cubicBezTo>
                  <a:cubicBezTo>
                    <a:pt x="201" y="3485"/>
                    <a:pt x="803" y="3359"/>
                    <a:pt x="427" y="4086"/>
                  </a:cubicBezTo>
                  <a:cubicBezTo>
                    <a:pt x="51" y="4838"/>
                    <a:pt x="1" y="5389"/>
                    <a:pt x="552" y="5916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/>
            <p:cNvSpPr/>
            <p:nvPr/>
          </p:nvSpPr>
          <p:spPr>
            <a:xfrm>
              <a:off x="5863264" y="2468781"/>
              <a:ext cx="118037" cy="92366"/>
            </a:xfrm>
            <a:custGeom>
              <a:avLst/>
              <a:gdLst/>
              <a:ahLst/>
              <a:cxnLst/>
              <a:rect l="l" t="t" r="r" b="b"/>
              <a:pathLst>
                <a:path w="2883" h="2256" extrusionOk="0">
                  <a:moveTo>
                    <a:pt x="377" y="0"/>
                  </a:moveTo>
                  <a:lnTo>
                    <a:pt x="2707" y="0"/>
                  </a:lnTo>
                  <a:cubicBezTo>
                    <a:pt x="2707" y="0"/>
                    <a:pt x="2883" y="1354"/>
                    <a:pt x="2432" y="2156"/>
                  </a:cubicBezTo>
                  <a:cubicBezTo>
                    <a:pt x="2432" y="2156"/>
                    <a:pt x="2081" y="2256"/>
                    <a:pt x="1379" y="1654"/>
                  </a:cubicBezTo>
                  <a:cubicBezTo>
                    <a:pt x="1379" y="1654"/>
                    <a:pt x="1630" y="1053"/>
                    <a:pt x="1580" y="652"/>
                  </a:cubicBezTo>
                  <a:cubicBezTo>
                    <a:pt x="1504" y="276"/>
                    <a:pt x="1329" y="276"/>
                    <a:pt x="1" y="276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/>
            <p:cNvSpPr/>
            <p:nvPr/>
          </p:nvSpPr>
          <p:spPr>
            <a:xfrm>
              <a:off x="5646762" y="2557011"/>
              <a:ext cx="401236" cy="935864"/>
            </a:xfrm>
            <a:custGeom>
              <a:avLst/>
              <a:gdLst/>
              <a:ahLst/>
              <a:cxnLst/>
              <a:rect l="l" t="t" r="r" b="b"/>
              <a:pathLst>
                <a:path w="9800" h="22858" extrusionOk="0">
                  <a:moveTo>
                    <a:pt x="2281" y="1"/>
                  </a:moveTo>
                  <a:cubicBezTo>
                    <a:pt x="2281" y="1"/>
                    <a:pt x="1329" y="151"/>
                    <a:pt x="677" y="1279"/>
                  </a:cubicBezTo>
                  <a:cubicBezTo>
                    <a:pt x="0" y="2407"/>
                    <a:pt x="577" y="5239"/>
                    <a:pt x="802" y="6592"/>
                  </a:cubicBezTo>
                  <a:cubicBezTo>
                    <a:pt x="1028" y="7970"/>
                    <a:pt x="1579" y="11053"/>
                    <a:pt x="1128" y="12582"/>
                  </a:cubicBezTo>
                  <a:cubicBezTo>
                    <a:pt x="702" y="14111"/>
                    <a:pt x="502" y="14712"/>
                    <a:pt x="502" y="16768"/>
                  </a:cubicBezTo>
                  <a:cubicBezTo>
                    <a:pt x="502" y="18848"/>
                    <a:pt x="878" y="21078"/>
                    <a:pt x="878" y="21078"/>
                  </a:cubicBezTo>
                  <a:cubicBezTo>
                    <a:pt x="878" y="21078"/>
                    <a:pt x="2181" y="22256"/>
                    <a:pt x="4762" y="22557"/>
                  </a:cubicBezTo>
                  <a:cubicBezTo>
                    <a:pt x="7369" y="22858"/>
                    <a:pt x="8697" y="22306"/>
                    <a:pt x="9800" y="21805"/>
                  </a:cubicBezTo>
                  <a:cubicBezTo>
                    <a:pt x="9800" y="21805"/>
                    <a:pt x="9624" y="15239"/>
                    <a:pt x="9624" y="13058"/>
                  </a:cubicBezTo>
                  <a:cubicBezTo>
                    <a:pt x="9624" y="10853"/>
                    <a:pt x="9424" y="5740"/>
                    <a:pt x="8196" y="2833"/>
                  </a:cubicBezTo>
                  <a:lnTo>
                    <a:pt x="7619" y="2331"/>
                  </a:lnTo>
                  <a:cubicBezTo>
                    <a:pt x="7619" y="2331"/>
                    <a:pt x="6366" y="2632"/>
                    <a:pt x="4537" y="2331"/>
                  </a:cubicBezTo>
                  <a:cubicBezTo>
                    <a:pt x="2707" y="2031"/>
                    <a:pt x="2958" y="878"/>
                    <a:pt x="3108" y="376"/>
                  </a:cubicBezTo>
                  <a:cubicBezTo>
                    <a:pt x="3108" y="376"/>
                    <a:pt x="2908" y="301"/>
                    <a:pt x="228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2"/>
            <p:cNvSpPr/>
            <p:nvPr/>
          </p:nvSpPr>
          <p:spPr>
            <a:xfrm>
              <a:off x="5758616" y="2573429"/>
              <a:ext cx="200127" cy="91384"/>
            </a:xfrm>
            <a:custGeom>
              <a:avLst/>
              <a:gdLst/>
              <a:ahLst/>
              <a:cxnLst/>
              <a:rect l="l" t="t" r="r" b="b"/>
              <a:pathLst>
                <a:path w="4888" h="2232" extrusionOk="0">
                  <a:moveTo>
                    <a:pt x="3835" y="627"/>
                  </a:moveTo>
                  <a:cubicBezTo>
                    <a:pt x="3835" y="627"/>
                    <a:pt x="2331" y="1279"/>
                    <a:pt x="1078" y="76"/>
                  </a:cubicBezTo>
                  <a:lnTo>
                    <a:pt x="1078" y="51"/>
                  </a:lnTo>
                  <a:cubicBezTo>
                    <a:pt x="827" y="76"/>
                    <a:pt x="602" y="51"/>
                    <a:pt x="351" y="1"/>
                  </a:cubicBezTo>
                  <a:cubicBezTo>
                    <a:pt x="226" y="527"/>
                    <a:pt x="0" y="1630"/>
                    <a:pt x="1805" y="1930"/>
                  </a:cubicBezTo>
                  <a:cubicBezTo>
                    <a:pt x="3634" y="2231"/>
                    <a:pt x="4887" y="1930"/>
                    <a:pt x="4887" y="1930"/>
                  </a:cubicBezTo>
                  <a:cubicBezTo>
                    <a:pt x="4486" y="978"/>
                    <a:pt x="3835" y="627"/>
                    <a:pt x="3835" y="627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2"/>
            <p:cNvSpPr/>
            <p:nvPr/>
          </p:nvSpPr>
          <p:spPr>
            <a:xfrm>
              <a:off x="5896099" y="2652447"/>
              <a:ext cx="290446" cy="770661"/>
            </a:xfrm>
            <a:custGeom>
              <a:avLst/>
              <a:gdLst/>
              <a:ahLst/>
              <a:cxnLst/>
              <a:rect l="l" t="t" r="r" b="b"/>
              <a:pathLst>
                <a:path w="7094" h="18823" extrusionOk="0">
                  <a:moveTo>
                    <a:pt x="803" y="3860"/>
                  </a:moveTo>
                  <a:cubicBezTo>
                    <a:pt x="803" y="3860"/>
                    <a:pt x="1" y="2005"/>
                    <a:pt x="878" y="1003"/>
                  </a:cubicBezTo>
                  <a:cubicBezTo>
                    <a:pt x="1730" y="0"/>
                    <a:pt x="2707" y="978"/>
                    <a:pt x="3509" y="2757"/>
                  </a:cubicBezTo>
                  <a:cubicBezTo>
                    <a:pt x="4286" y="4562"/>
                    <a:pt x="7093" y="18346"/>
                    <a:pt x="7093" y="18346"/>
                  </a:cubicBezTo>
                  <a:lnTo>
                    <a:pt x="5439" y="18823"/>
                  </a:lnTo>
                  <a:cubicBezTo>
                    <a:pt x="5439" y="18823"/>
                    <a:pt x="2808" y="10452"/>
                    <a:pt x="803" y="386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2"/>
            <p:cNvSpPr/>
            <p:nvPr/>
          </p:nvSpPr>
          <p:spPr>
            <a:xfrm>
              <a:off x="6118783" y="3403573"/>
              <a:ext cx="137526" cy="158038"/>
            </a:xfrm>
            <a:custGeom>
              <a:avLst/>
              <a:gdLst/>
              <a:ahLst/>
              <a:cxnLst/>
              <a:rect l="l" t="t" r="r" b="b"/>
              <a:pathLst>
                <a:path w="3359" h="3860" extrusionOk="0">
                  <a:moveTo>
                    <a:pt x="1654" y="0"/>
                  </a:moveTo>
                  <a:cubicBezTo>
                    <a:pt x="1654" y="0"/>
                    <a:pt x="2231" y="451"/>
                    <a:pt x="2431" y="978"/>
                  </a:cubicBezTo>
                  <a:cubicBezTo>
                    <a:pt x="2607" y="1504"/>
                    <a:pt x="2882" y="1880"/>
                    <a:pt x="2882" y="1880"/>
                  </a:cubicBezTo>
                  <a:cubicBezTo>
                    <a:pt x="2882" y="1880"/>
                    <a:pt x="2657" y="2206"/>
                    <a:pt x="2156" y="1705"/>
                  </a:cubicBezTo>
                  <a:cubicBezTo>
                    <a:pt x="1654" y="1203"/>
                    <a:pt x="1855" y="1629"/>
                    <a:pt x="2030" y="1980"/>
                  </a:cubicBezTo>
                  <a:cubicBezTo>
                    <a:pt x="2181" y="2306"/>
                    <a:pt x="2657" y="2782"/>
                    <a:pt x="2983" y="3058"/>
                  </a:cubicBezTo>
                  <a:cubicBezTo>
                    <a:pt x="3359" y="3409"/>
                    <a:pt x="2381" y="3860"/>
                    <a:pt x="1780" y="3835"/>
                  </a:cubicBezTo>
                  <a:cubicBezTo>
                    <a:pt x="1178" y="3810"/>
                    <a:pt x="652" y="2607"/>
                    <a:pt x="401" y="1905"/>
                  </a:cubicBezTo>
                  <a:cubicBezTo>
                    <a:pt x="126" y="1203"/>
                    <a:pt x="0" y="477"/>
                    <a:pt x="0" y="477"/>
                  </a:cubicBezTo>
                  <a:close/>
                </a:path>
              </a:pathLst>
            </a:custGeom>
            <a:solidFill>
              <a:srgbClr val="DD7E6B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2"/>
            <p:cNvSpPr/>
            <p:nvPr/>
          </p:nvSpPr>
          <p:spPr>
            <a:xfrm>
              <a:off x="7786230" y="2703748"/>
              <a:ext cx="531556" cy="389977"/>
            </a:xfrm>
            <a:custGeom>
              <a:avLst/>
              <a:gdLst/>
              <a:ahLst/>
              <a:cxnLst/>
              <a:rect l="l" t="t" r="r" b="b"/>
              <a:pathLst>
                <a:path w="12983" h="9525" extrusionOk="0">
                  <a:moveTo>
                    <a:pt x="3033" y="6642"/>
                  </a:moveTo>
                  <a:lnTo>
                    <a:pt x="0" y="3860"/>
                  </a:lnTo>
                  <a:lnTo>
                    <a:pt x="6316" y="1"/>
                  </a:lnTo>
                  <a:lnTo>
                    <a:pt x="12983" y="5389"/>
                  </a:lnTo>
                  <a:lnTo>
                    <a:pt x="8121" y="8823"/>
                  </a:lnTo>
                  <a:lnTo>
                    <a:pt x="5915" y="9524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2"/>
            <p:cNvSpPr/>
            <p:nvPr/>
          </p:nvSpPr>
          <p:spPr>
            <a:xfrm>
              <a:off x="7851901" y="2751978"/>
              <a:ext cx="400213" cy="296587"/>
            </a:xfrm>
            <a:custGeom>
              <a:avLst/>
              <a:gdLst/>
              <a:ahLst/>
              <a:cxnLst/>
              <a:rect l="l" t="t" r="r" b="b"/>
              <a:pathLst>
                <a:path w="9775" h="7244" extrusionOk="0">
                  <a:moveTo>
                    <a:pt x="2131" y="4762"/>
                  </a:moveTo>
                  <a:lnTo>
                    <a:pt x="0" y="2833"/>
                  </a:lnTo>
                  <a:lnTo>
                    <a:pt x="4637" y="0"/>
                  </a:lnTo>
                  <a:lnTo>
                    <a:pt x="9775" y="4161"/>
                  </a:lnTo>
                  <a:lnTo>
                    <a:pt x="6065" y="6767"/>
                  </a:lnTo>
                  <a:lnTo>
                    <a:pt x="4587" y="7244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2"/>
            <p:cNvSpPr/>
            <p:nvPr/>
          </p:nvSpPr>
          <p:spPr>
            <a:xfrm>
              <a:off x="8478847" y="2748907"/>
              <a:ext cx="155008" cy="558251"/>
            </a:xfrm>
            <a:custGeom>
              <a:avLst/>
              <a:gdLst/>
              <a:ahLst/>
              <a:cxnLst/>
              <a:rect l="l" t="t" r="r" b="b"/>
              <a:pathLst>
                <a:path w="3786" h="13635" extrusionOk="0">
                  <a:moveTo>
                    <a:pt x="2682" y="0"/>
                  </a:moveTo>
                  <a:cubicBezTo>
                    <a:pt x="2682" y="0"/>
                    <a:pt x="3685" y="2156"/>
                    <a:pt x="3735" y="3685"/>
                  </a:cubicBezTo>
                  <a:cubicBezTo>
                    <a:pt x="3785" y="5213"/>
                    <a:pt x="3735" y="7369"/>
                    <a:pt x="3509" y="9299"/>
                  </a:cubicBezTo>
                  <a:cubicBezTo>
                    <a:pt x="3259" y="11228"/>
                    <a:pt x="2507" y="13634"/>
                    <a:pt x="2507" y="13634"/>
                  </a:cubicBezTo>
                  <a:lnTo>
                    <a:pt x="1" y="6141"/>
                  </a:lnTo>
                  <a:lnTo>
                    <a:pt x="1329" y="188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2"/>
            <p:cNvSpPr/>
            <p:nvPr/>
          </p:nvSpPr>
          <p:spPr>
            <a:xfrm>
              <a:off x="8240810" y="2427716"/>
              <a:ext cx="268869" cy="362259"/>
            </a:xfrm>
            <a:custGeom>
              <a:avLst/>
              <a:gdLst/>
              <a:ahLst/>
              <a:cxnLst/>
              <a:rect l="l" t="t" r="r" b="b"/>
              <a:pathLst>
                <a:path w="6567" h="8848" extrusionOk="0">
                  <a:moveTo>
                    <a:pt x="952" y="1930"/>
                  </a:moveTo>
                  <a:cubicBezTo>
                    <a:pt x="952" y="1930"/>
                    <a:pt x="351" y="3334"/>
                    <a:pt x="526" y="6968"/>
                  </a:cubicBezTo>
                  <a:cubicBezTo>
                    <a:pt x="526" y="6968"/>
                    <a:pt x="1128" y="7319"/>
                    <a:pt x="1930" y="6893"/>
                  </a:cubicBezTo>
                  <a:cubicBezTo>
                    <a:pt x="1930" y="6893"/>
                    <a:pt x="2281" y="7144"/>
                    <a:pt x="2356" y="8071"/>
                  </a:cubicBezTo>
                  <a:cubicBezTo>
                    <a:pt x="2356" y="8071"/>
                    <a:pt x="3985" y="8848"/>
                    <a:pt x="4937" y="7545"/>
                  </a:cubicBezTo>
                  <a:cubicBezTo>
                    <a:pt x="4937" y="7545"/>
                    <a:pt x="4762" y="7194"/>
                    <a:pt x="5163" y="6542"/>
                  </a:cubicBezTo>
                  <a:cubicBezTo>
                    <a:pt x="5564" y="5915"/>
                    <a:pt x="6567" y="5264"/>
                    <a:pt x="6516" y="3334"/>
                  </a:cubicBezTo>
                  <a:cubicBezTo>
                    <a:pt x="6441" y="1404"/>
                    <a:pt x="5389" y="301"/>
                    <a:pt x="4035" y="301"/>
                  </a:cubicBezTo>
                  <a:cubicBezTo>
                    <a:pt x="2707" y="301"/>
                    <a:pt x="1729" y="778"/>
                    <a:pt x="426" y="1"/>
                  </a:cubicBezTo>
                  <a:cubicBezTo>
                    <a:pt x="426" y="1"/>
                    <a:pt x="0" y="1404"/>
                    <a:pt x="952" y="1930"/>
                  </a:cubicBezTo>
                  <a:close/>
                </a:path>
              </a:pathLst>
            </a:custGeom>
            <a:solidFill>
              <a:srgbClr val="FCE5CD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2"/>
            <p:cNvSpPr/>
            <p:nvPr/>
          </p:nvSpPr>
          <p:spPr>
            <a:xfrm>
              <a:off x="8296205" y="2736584"/>
              <a:ext cx="186780" cy="93431"/>
            </a:xfrm>
            <a:custGeom>
              <a:avLst/>
              <a:gdLst/>
              <a:ahLst/>
              <a:cxnLst/>
              <a:rect l="l" t="t" r="r" b="b"/>
              <a:pathLst>
                <a:path w="4562" h="2282" extrusionOk="0">
                  <a:moveTo>
                    <a:pt x="1003" y="527"/>
                  </a:moveTo>
                  <a:cubicBezTo>
                    <a:pt x="1003" y="527"/>
                    <a:pt x="301" y="702"/>
                    <a:pt x="0" y="1705"/>
                  </a:cubicBezTo>
                  <a:cubicBezTo>
                    <a:pt x="0" y="1705"/>
                    <a:pt x="928" y="2281"/>
                    <a:pt x="2331" y="1880"/>
                  </a:cubicBezTo>
                  <a:cubicBezTo>
                    <a:pt x="3760" y="1479"/>
                    <a:pt x="4286" y="702"/>
                    <a:pt x="4286" y="702"/>
                  </a:cubicBezTo>
                  <a:cubicBezTo>
                    <a:pt x="4286" y="702"/>
                    <a:pt x="4562" y="427"/>
                    <a:pt x="3584" y="1"/>
                  </a:cubicBezTo>
                  <a:cubicBezTo>
                    <a:pt x="3584" y="1"/>
                    <a:pt x="3158" y="1053"/>
                    <a:pt x="1003" y="52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2"/>
            <p:cNvSpPr/>
            <p:nvPr/>
          </p:nvSpPr>
          <p:spPr>
            <a:xfrm>
              <a:off x="7997614" y="3039310"/>
              <a:ext cx="293517" cy="215521"/>
            </a:xfrm>
            <a:custGeom>
              <a:avLst/>
              <a:gdLst/>
              <a:ahLst/>
              <a:cxnLst/>
              <a:rect l="l" t="t" r="r" b="b"/>
              <a:pathLst>
                <a:path w="7169" h="5264" extrusionOk="0">
                  <a:moveTo>
                    <a:pt x="702" y="2155"/>
                  </a:moveTo>
                  <a:lnTo>
                    <a:pt x="4912" y="4762"/>
                  </a:lnTo>
                  <a:cubicBezTo>
                    <a:pt x="5714" y="5263"/>
                    <a:pt x="6767" y="4812"/>
                    <a:pt x="6993" y="3885"/>
                  </a:cubicBezTo>
                  <a:lnTo>
                    <a:pt x="7018" y="3734"/>
                  </a:lnTo>
                  <a:cubicBezTo>
                    <a:pt x="7168" y="3083"/>
                    <a:pt x="6842" y="2431"/>
                    <a:pt x="6241" y="2155"/>
                  </a:cubicBezTo>
                  <a:lnTo>
                    <a:pt x="1454" y="0"/>
                  </a:lnTo>
                  <a:cubicBezTo>
                    <a:pt x="1454" y="0"/>
                    <a:pt x="0" y="752"/>
                    <a:pt x="702" y="2155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2"/>
            <p:cNvSpPr/>
            <p:nvPr/>
          </p:nvSpPr>
          <p:spPr>
            <a:xfrm>
              <a:off x="8160768" y="4358878"/>
              <a:ext cx="264775" cy="177568"/>
            </a:xfrm>
            <a:custGeom>
              <a:avLst/>
              <a:gdLst/>
              <a:ahLst/>
              <a:cxnLst/>
              <a:rect l="l" t="t" r="r" b="b"/>
              <a:pathLst>
                <a:path w="6467" h="4337" extrusionOk="0">
                  <a:moveTo>
                    <a:pt x="3183" y="652"/>
                  </a:moveTo>
                  <a:cubicBezTo>
                    <a:pt x="3183" y="652"/>
                    <a:pt x="2306" y="477"/>
                    <a:pt x="1479" y="226"/>
                  </a:cubicBezTo>
                  <a:cubicBezTo>
                    <a:pt x="652" y="1"/>
                    <a:pt x="0" y="477"/>
                    <a:pt x="451" y="1129"/>
                  </a:cubicBezTo>
                  <a:cubicBezTo>
                    <a:pt x="927" y="1805"/>
                    <a:pt x="2181" y="2507"/>
                    <a:pt x="2682" y="2733"/>
                  </a:cubicBezTo>
                  <a:cubicBezTo>
                    <a:pt x="3183" y="2958"/>
                    <a:pt x="3735" y="2858"/>
                    <a:pt x="3935" y="3434"/>
                  </a:cubicBezTo>
                  <a:cubicBezTo>
                    <a:pt x="3935" y="3434"/>
                    <a:pt x="5489" y="4337"/>
                    <a:pt x="6441" y="3084"/>
                  </a:cubicBezTo>
                  <a:lnTo>
                    <a:pt x="6466" y="1705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2"/>
            <p:cNvSpPr/>
            <p:nvPr/>
          </p:nvSpPr>
          <p:spPr>
            <a:xfrm>
              <a:off x="8425500" y="4224464"/>
              <a:ext cx="208356" cy="206309"/>
            </a:xfrm>
            <a:custGeom>
              <a:avLst/>
              <a:gdLst/>
              <a:ahLst/>
              <a:cxnLst/>
              <a:rect l="l" t="t" r="r" b="b"/>
              <a:pathLst>
                <a:path w="5089" h="5039" extrusionOk="0">
                  <a:moveTo>
                    <a:pt x="2030" y="502"/>
                  </a:moveTo>
                  <a:cubicBezTo>
                    <a:pt x="2030" y="502"/>
                    <a:pt x="1379" y="1"/>
                    <a:pt x="702" y="627"/>
                  </a:cubicBezTo>
                  <a:cubicBezTo>
                    <a:pt x="0" y="1304"/>
                    <a:pt x="1253" y="2306"/>
                    <a:pt x="1680" y="2883"/>
                  </a:cubicBezTo>
                  <a:cubicBezTo>
                    <a:pt x="2106" y="3484"/>
                    <a:pt x="2657" y="3835"/>
                    <a:pt x="2807" y="4286"/>
                  </a:cubicBezTo>
                  <a:cubicBezTo>
                    <a:pt x="2983" y="4762"/>
                    <a:pt x="4687" y="5038"/>
                    <a:pt x="5013" y="3986"/>
                  </a:cubicBezTo>
                  <a:lnTo>
                    <a:pt x="5088" y="2532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2"/>
            <p:cNvSpPr/>
            <p:nvPr/>
          </p:nvSpPr>
          <p:spPr>
            <a:xfrm>
              <a:off x="8437823" y="3767836"/>
              <a:ext cx="196033" cy="592110"/>
            </a:xfrm>
            <a:custGeom>
              <a:avLst/>
              <a:gdLst/>
              <a:ahLst/>
              <a:cxnLst/>
              <a:rect l="l" t="t" r="r" b="b"/>
              <a:pathLst>
                <a:path w="4788" h="14462" extrusionOk="0">
                  <a:moveTo>
                    <a:pt x="3509" y="1"/>
                  </a:moveTo>
                  <a:lnTo>
                    <a:pt x="3459" y="2331"/>
                  </a:lnTo>
                  <a:cubicBezTo>
                    <a:pt x="3459" y="2331"/>
                    <a:pt x="4436" y="4211"/>
                    <a:pt x="4612" y="6617"/>
                  </a:cubicBezTo>
                  <a:cubicBezTo>
                    <a:pt x="4787" y="8998"/>
                    <a:pt x="4787" y="13685"/>
                    <a:pt x="4787" y="13685"/>
                  </a:cubicBezTo>
                  <a:cubicBezTo>
                    <a:pt x="4787" y="13685"/>
                    <a:pt x="4161" y="14462"/>
                    <a:pt x="3459" y="14462"/>
                  </a:cubicBezTo>
                  <a:cubicBezTo>
                    <a:pt x="2757" y="14462"/>
                    <a:pt x="1880" y="13159"/>
                    <a:pt x="1880" y="13159"/>
                  </a:cubicBezTo>
                  <a:cubicBezTo>
                    <a:pt x="1880" y="13159"/>
                    <a:pt x="1454" y="9550"/>
                    <a:pt x="827" y="6893"/>
                  </a:cubicBezTo>
                  <a:cubicBezTo>
                    <a:pt x="176" y="4261"/>
                    <a:pt x="0" y="1855"/>
                    <a:pt x="0" y="1855"/>
                  </a:cubicBezTo>
                  <a:cubicBezTo>
                    <a:pt x="0" y="1855"/>
                    <a:pt x="877" y="577"/>
                    <a:pt x="350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2"/>
            <p:cNvSpPr/>
            <p:nvPr/>
          </p:nvSpPr>
          <p:spPr>
            <a:xfrm>
              <a:off x="8258251" y="3820160"/>
              <a:ext cx="188827" cy="628058"/>
            </a:xfrm>
            <a:custGeom>
              <a:avLst/>
              <a:gdLst/>
              <a:ahLst/>
              <a:cxnLst/>
              <a:rect l="l" t="t" r="r" b="b"/>
              <a:pathLst>
                <a:path w="4612" h="15340" extrusionOk="0">
                  <a:moveTo>
                    <a:pt x="3785" y="652"/>
                  </a:moveTo>
                  <a:lnTo>
                    <a:pt x="3860" y="4036"/>
                  </a:lnTo>
                  <a:cubicBezTo>
                    <a:pt x="3860" y="4036"/>
                    <a:pt x="4386" y="5615"/>
                    <a:pt x="4511" y="7144"/>
                  </a:cubicBezTo>
                  <a:cubicBezTo>
                    <a:pt x="4612" y="8673"/>
                    <a:pt x="4085" y="14888"/>
                    <a:pt x="4085" y="14888"/>
                  </a:cubicBezTo>
                  <a:cubicBezTo>
                    <a:pt x="4085" y="14888"/>
                    <a:pt x="3559" y="15339"/>
                    <a:pt x="2381" y="15114"/>
                  </a:cubicBezTo>
                  <a:cubicBezTo>
                    <a:pt x="1228" y="14888"/>
                    <a:pt x="802" y="13810"/>
                    <a:pt x="802" y="13810"/>
                  </a:cubicBezTo>
                  <a:cubicBezTo>
                    <a:pt x="802" y="13810"/>
                    <a:pt x="877" y="8798"/>
                    <a:pt x="526" y="6141"/>
                  </a:cubicBezTo>
                  <a:cubicBezTo>
                    <a:pt x="176" y="3510"/>
                    <a:pt x="0" y="1179"/>
                    <a:pt x="0" y="1179"/>
                  </a:cubicBezTo>
                  <a:cubicBezTo>
                    <a:pt x="0" y="1179"/>
                    <a:pt x="1930" y="1"/>
                    <a:pt x="3785" y="652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2"/>
            <p:cNvSpPr/>
            <p:nvPr/>
          </p:nvSpPr>
          <p:spPr>
            <a:xfrm>
              <a:off x="8197698" y="2691424"/>
              <a:ext cx="417654" cy="1181150"/>
            </a:xfrm>
            <a:custGeom>
              <a:avLst/>
              <a:gdLst/>
              <a:ahLst/>
              <a:cxnLst/>
              <a:rect l="l" t="t" r="r" b="b"/>
              <a:pathLst>
                <a:path w="10201" h="28849" extrusionOk="0">
                  <a:moveTo>
                    <a:pt x="8371" y="452"/>
                  </a:moveTo>
                  <a:cubicBezTo>
                    <a:pt x="6742" y="1"/>
                    <a:pt x="5990" y="1104"/>
                    <a:pt x="5990" y="1104"/>
                  </a:cubicBezTo>
                  <a:cubicBezTo>
                    <a:pt x="6968" y="1530"/>
                    <a:pt x="6692" y="1805"/>
                    <a:pt x="6692" y="1805"/>
                  </a:cubicBezTo>
                  <a:cubicBezTo>
                    <a:pt x="6692" y="1805"/>
                    <a:pt x="6166" y="2582"/>
                    <a:pt x="4737" y="2983"/>
                  </a:cubicBezTo>
                  <a:cubicBezTo>
                    <a:pt x="3334" y="3384"/>
                    <a:pt x="2406" y="2808"/>
                    <a:pt x="2406" y="2808"/>
                  </a:cubicBezTo>
                  <a:cubicBezTo>
                    <a:pt x="702" y="3735"/>
                    <a:pt x="777" y="6317"/>
                    <a:pt x="878" y="9023"/>
                  </a:cubicBezTo>
                  <a:cubicBezTo>
                    <a:pt x="1003" y="11705"/>
                    <a:pt x="251" y="14512"/>
                    <a:pt x="301" y="17094"/>
                  </a:cubicBezTo>
                  <a:cubicBezTo>
                    <a:pt x="351" y="19675"/>
                    <a:pt x="0" y="27745"/>
                    <a:pt x="0" y="27745"/>
                  </a:cubicBezTo>
                  <a:lnTo>
                    <a:pt x="1479" y="28748"/>
                  </a:lnTo>
                  <a:cubicBezTo>
                    <a:pt x="7494" y="28848"/>
                    <a:pt x="9725" y="25765"/>
                    <a:pt x="9725" y="25765"/>
                  </a:cubicBezTo>
                  <a:cubicBezTo>
                    <a:pt x="9725" y="25765"/>
                    <a:pt x="9900" y="19374"/>
                    <a:pt x="9549" y="15991"/>
                  </a:cubicBezTo>
                  <a:cubicBezTo>
                    <a:pt x="9198" y="12582"/>
                    <a:pt x="9599" y="8196"/>
                    <a:pt x="9900" y="5790"/>
                  </a:cubicBezTo>
                  <a:cubicBezTo>
                    <a:pt x="10201" y="3384"/>
                    <a:pt x="10026" y="928"/>
                    <a:pt x="8371" y="45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2"/>
            <p:cNvSpPr/>
            <p:nvPr/>
          </p:nvSpPr>
          <p:spPr>
            <a:xfrm>
              <a:off x="8194627" y="2845367"/>
              <a:ext cx="158038" cy="434072"/>
            </a:xfrm>
            <a:custGeom>
              <a:avLst/>
              <a:gdLst/>
              <a:ahLst/>
              <a:cxnLst/>
              <a:rect l="l" t="t" r="r" b="b"/>
              <a:pathLst>
                <a:path w="3860" h="10602" extrusionOk="0">
                  <a:moveTo>
                    <a:pt x="276" y="6892"/>
                  </a:moveTo>
                  <a:cubicBezTo>
                    <a:pt x="276" y="6892"/>
                    <a:pt x="226" y="3384"/>
                    <a:pt x="351" y="2156"/>
                  </a:cubicBezTo>
                  <a:cubicBezTo>
                    <a:pt x="451" y="927"/>
                    <a:pt x="1228" y="0"/>
                    <a:pt x="2281" y="401"/>
                  </a:cubicBezTo>
                  <a:cubicBezTo>
                    <a:pt x="3334" y="802"/>
                    <a:pt x="3559" y="2632"/>
                    <a:pt x="3434" y="4562"/>
                  </a:cubicBezTo>
                  <a:cubicBezTo>
                    <a:pt x="3334" y="6491"/>
                    <a:pt x="3860" y="10602"/>
                    <a:pt x="1755" y="10527"/>
                  </a:cubicBezTo>
                  <a:cubicBezTo>
                    <a:pt x="0" y="10476"/>
                    <a:pt x="276" y="6892"/>
                    <a:pt x="276" y="689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2"/>
            <p:cNvSpPr/>
            <p:nvPr/>
          </p:nvSpPr>
          <p:spPr>
            <a:xfrm>
              <a:off x="7902178" y="2953086"/>
              <a:ext cx="154967" cy="152961"/>
            </a:xfrm>
            <a:custGeom>
              <a:avLst/>
              <a:gdLst/>
              <a:ahLst/>
              <a:cxnLst/>
              <a:rect l="l" t="t" r="r" b="b"/>
              <a:pathLst>
                <a:path w="3785" h="3736" extrusionOk="0">
                  <a:moveTo>
                    <a:pt x="3785" y="2106"/>
                  </a:moveTo>
                  <a:cubicBezTo>
                    <a:pt x="3785" y="2106"/>
                    <a:pt x="3484" y="1479"/>
                    <a:pt x="3058" y="1329"/>
                  </a:cubicBezTo>
                  <a:cubicBezTo>
                    <a:pt x="2632" y="1179"/>
                    <a:pt x="2306" y="853"/>
                    <a:pt x="2081" y="427"/>
                  </a:cubicBezTo>
                  <a:cubicBezTo>
                    <a:pt x="1855" y="1"/>
                    <a:pt x="1504" y="577"/>
                    <a:pt x="1730" y="1179"/>
                  </a:cubicBezTo>
                  <a:cubicBezTo>
                    <a:pt x="1955" y="1755"/>
                    <a:pt x="1755" y="1755"/>
                    <a:pt x="1604" y="1755"/>
                  </a:cubicBezTo>
                  <a:cubicBezTo>
                    <a:pt x="1454" y="1755"/>
                    <a:pt x="201" y="552"/>
                    <a:pt x="201" y="552"/>
                  </a:cubicBezTo>
                  <a:cubicBezTo>
                    <a:pt x="201" y="552"/>
                    <a:pt x="0" y="1630"/>
                    <a:pt x="527" y="2256"/>
                  </a:cubicBezTo>
                  <a:cubicBezTo>
                    <a:pt x="1028" y="2883"/>
                    <a:pt x="2782" y="3735"/>
                    <a:pt x="2782" y="3735"/>
                  </a:cubicBezTo>
                  <a:close/>
                </a:path>
              </a:pathLst>
            </a:custGeom>
            <a:solidFill>
              <a:srgbClr val="FCE5CD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2"/>
            <p:cNvSpPr/>
            <p:nvPr/>
          </p:nvSpPr>
          <p:spPr>
            <a:xfrm>
              <a:off x="8365970" y="2605241"/>
              <a:ext cx="2088" cy="4135"/>
            </a:xfrm>
            <a:custGeom>
              <a:avLst/>
              <a:gdLst/>
              <a:ahLst/>
              <a:cxnLst/>
              <a:rect l="l" t="t" r="r" b="b"/>
              <a:pathLst>
                <a:path w="51" h="101" extrusionOk="0">
                  <a:moveTo>
                    <a:pt x="51" y="0"/>
                  </a:moveTo>
                  <a:cubicBezTo>
                    <a:pt x="26" y="76"/>
                    <a:pt x="1" y="101"/>
                    <a:pt x="1" y="101"/>
                  </a:cubicBezTo>
                  <a:cubicBezTo>
                    <a:pt x="1" y="101"/>
                    <a:pt x="26" y="76"/>
                    <a:pt x="51" y="0"/>
                  </a:cubicBezTo>
                  <a:close/>
                </a:path>
              </a:pathLst>
            </a:custGeom>
            <a:solidFill>
              <a:srgbClr val="FCCC8A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2"/>
            <p:cNvSpPr/>
            <p:nvPr/>
          </p:nvSpPr>
          <p:spPr>
            <a:xfrm>
              <a:off x="8240810" y="2427716"/>
              <a:ext cx="268869" cy="261704"/>
            </a:xfrm>
            <a:custGeom>
              <a:avLst/>
              <a:gdLst/>
              <a:ahLst/>
              <a:cxnLst/>
              <a:rect l="l" t="t" r="r" b="b"/>
              <a:pathLst>
                <a:path w="6567" h="6392" extrusionOk="0">
                  <a:moveTo>
                    <a:pt x="3258" y="5264"/>
                  </a:moveTo>
                  <a:cubicBezTo>
                    <a:pt x="3258" y="5264"/>
                    <a:pt x="3785" y="6342"/>
                    <a:pt x="5288" y="6392"/>
                  </a:cubicBezTo>
                  <a:cubicBezTo>
                    <a:pt x="5739" y="5790"/>
                    <a:pt x="6567" y="5088"/>
                    <a:pt x="6516" y="3334"/>
                  </a:cubicBezTo>
                  <a:cubicBezTo>
                    <a:pt x="6441" y="1404"/>
                    <a:pt x="5389" y="301"/>
                    <a:pt x="4035" y="301"/>
                  </a:cubicBezTo>
                  <a:cubicBezTo>
                    <a:pt x="2707" y="301"/>
                    <a:pt x="1729" y="778"/>
                    <a:pt x="426" y="1"/>
                  </a:cubicBezTo>
                  <a:cubicBezTo>
                    <a:pt x="426" y="1"/>
                    <a:pt x="0" y="1404"/>
                    <a:pt x="952" y="1930"/>
                  </a:cubicBezTo>
                  <a:cubicBezTo>
                    <a:pt x="952" y="1930"/>
                    <a:pt x="1754" y="2983"/>
                    <a:pt x="2932" y="2833"/>
                  </a:cubicBezTo>
                  <a:cubicBezTo>
                    <a:pt x="3935" y="2707"/>
                    <a:pt x="2757" y="4236"/>
                    <a:pt x="3108" y="4336"/>
                  </a:cubicBezTo>
                  <a:cubicBezTo>
                    <a:pt x="3459" y="4487"/>
                    <a:pt x="3484" y="3860"/>
                    <a:pt x="3835" y="4111"/>
                  </a:cubicBezTo>
                  <a:cubicBezTo>
                    <a:pt x="4336" y="4437"/>
                    <a:pt x="4035" y="5414"/>
                    <a:pt x="3258" y="5264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Meet </a:t>
            </a:r>
            <a:r>
              <a:rPr lang="en" dirty="0" smtClean="0"/>
              <a:t>the hexdata team</a:t>
            </a:r>
            <a:endParaRPr dirty="0"/>
          </a:p>
        </p:txBody>
      </p:sp>
      <p:sp>
        <p:nvSpPr>
          <p:cNvPr id="726" name="Google Shape;726;p32"/>
          <p:cNvSpPr txBox="1">
            <a:spLocks noGrp="1"/>
          </p:cNvSpPr>
          <p:nvPr>
            <p:ph type="subTitle" idx="1"/>
          </p:nvPr>
        </p:nvSpPr>
        <p:spPr>
          <a:xfrm>
            <a:off x="68700" y="2452325"/>
            <a:ext cx="1508100" cy="28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Jason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Alacapa</a:t>
            </a:r>
            <a:endParaRPr dirty="0"/>
          </a:p>
        </p:txBody>
      </p:sp>
      <p:sp>
        <p:nvSpPr>
          <p:cNvPr id="727" name="Google Shape;727;p32"/>
          <p:cNvSpPr txBox="1">
            <a:spLocks noGrp="1"/>
          </p:cNvSpPr>
          <p:nvPr>
            <p:ph type="subTitle" idx="2"/>
          </p:nvPr>
        </p:nvSpPr>
        <p:spPr>
          <a:xfrm>
            <a:off x="68700" y="3029525"/>
            <a:ext cx="1508100" cy="102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Healthcare professional,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Working in xx hospital</a:t>
            </a:r>
            <a:endParaRPr dirty="0"/>
          </a:p>
        </p:txBody>
      </p:sp>
      <p:sp>
        <p:nvSpPr>
          <p:cNvPr id="728" name="Google Shape;728;p32"/>
          <p:cNvSpPr txBox="1">
            <a:spLocks noGrp="1"/>
          </p:cNvSpPr>
          <p:nvPr>
            <p:ph type="subTitle" idx="3"/>
          </p:nvPr>
        </p:nvSpPr>
        <p:spPr>
          <a:xfrm>
            <a:off x="1635607" y="3528003"/>
            <a:ext cx="1508100" cy="28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Dongxiao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Chen</a:t>
            </a:r>
            <a:endParaRPr dirty="0"/>
          </a:p>
        </p:txBody>
      </p:sp>
      <p:sp>
        <p:nvSpPr>
          <p:cNvPr id="729" name="Google Shape;729;p32"/>
          <p:cNvSpPr txBox="1">
            <a:spLocks noGrp="1"/>
          </p:cNvSpPr>
          <p:nvPr>
            <p:ph type="subTitle" idx="4"/>
          </p:nvPr>
        </p:nvSpPr>
        <p:spPr>
          <a:xfrm>
            <a:off x="1595633" y="4004841"/>
            <a:ext cx="1508100" cy="77396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buClr>
                <a:srgbClr val="000000"/>
              </a:buClr>
            </a:pPr>
            <a:r>
              <a:rPr lang="en-US" dirty="0">
                <a:solidFill>
                  <a:srgbClr val="000000"/>
                </a:solidFill>
              </a:rPr>
              <a:t>Bioinformatics </a:t>
            </a:r>
            <a:r>
              <a:rPr lang="en-US" dirty="0" err="1">
                <a:solidFill>
                  <a:srgbClr val="000000"/>
                </a:solidFill>
              </a:rPr>
              <a:t>Msc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student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30" name="Google Shape;730;p32"/>
          <p:cNvSpPr txBox="1">
            <a:spLocks noGrp="1"/>
          </p:cNvSpPr>
          <p:nvPr>
            <p:ph type="subTitle" idx="5"/>
          </p:nvPr>
        </p:nvSpPr>
        <p:spPr>
          <a:xfrm>
            <a:off x="3035864" y="2452325"/>
            <a:ext cx="1508100" cy="28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Nada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Khalid</a:t>
            </a:r>
            <a:endParaRPr dirty="0"/>
          </a:p>
        </p:txBody>
      </p:sp>
      <p:sp>
        <p:nvSpPr>
          <p:cNvPr id="731" name="Google Shape;731;p32"/>
          <p:cNvSpPr txBox="1">
            <a:spLocks noGrp="1"/>
          </p:cNvSpPr>
          <p:nvPr>
            <p:ph type="subTitle" idx="6"/>
          </p:nvPr>
        </p:nvSpPr>
        <p:spPr>
          <a:xfrm>
            <a:off x="3091183" y="3016121"/>
            <a:ext cx="1508053" cy="94763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buClr>
                <a:srgbClr val="000000"/>
              </a:buClr>
            </a:pPr>
            <a:r>
              <a:rPr lang="en-GB" dirty="0">
                <a:solidFill>
                  <a:srgbClr val="000000"/>
                </a:solidFill>
              </a:rPr>
              <a:t>Clinical Lead and Senior Physiotherapist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35" name="Google Shape;735;p32"/>
          <p:cNvSpPr txBox="1">
            <a:spLocks noGrp="1"/>
          </p:cNvSpPr>
          <p:nvPr>
            <p:ph type="subTitle" idx="3"/>
          </p:nvPr>
        </p:nvSpPr>
        <p:spPr>
          <a:xfrm>
            <a:off x="4621580" y="3674853"/>
            <a:ext cx="1508100" cy="28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Dorothy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Lui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6" name="Google Shape;736;p32"/>
          <p:cNvSpPr txBox="1">
            <a:spLocks noGrp="1"/>
          </p:cNvSpPr>
          <p:nvPr>
            <p:ph type="subTitle" idx="4"/>
          </p:nvPr>
        </p:nvSpPr>
        <p:spPr>
          <a:xfrm>
            <a:off x="4630667" y="4054025"/>
            <a:ext cx="1508100" cy="67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buClr>
                <a:srgbClr val="000000"/>
              </a:buClr>
            </a:pPr>
            <a:r>
              <a:rPr lang="en-GB" dirty="0">
                <a:solidFill>
                  <a:srgbClr val="000000"/>
                </a:solidFill>
              </a:rPr>
              <a:t>Child and youth development </a:t>
            </a:r>
            <a:r>
              <a:rPr lang="en-GB" dirty="0" smtClean="0">
                <a:solidFill>
                  <a:srgbClr val="000000"/>
                </a:solidFill>
              </a:rPr>
              <a:t>specialist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37" name="Google Shape;737;p32"/>
          <p:cNvSpPr txBox="1">
            <a:spLocks noGrp="1"/>
          </p:cNvSpPr>
          <p:nvPr>
            <p:ph type="subTitle" idx="5"/>
          </p:nvPr>
        </p:nvSpPr>
        <p:spPr>
          <a:xfrm>
            <a:off x="6101394" y="2452325"/>
            <a:ext cx="1508100" cy="28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Angeline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Victoriano</a:t>
            </a:r>
          </a:p>
        </p:txBody>
      </p:sp>
      <p:sp>
        <p:nvSpPr>
          <p:cNvPr id="738" name="Google Shape;738;p32"/>
          <p:cNvSpPr txBox="1">
            <a:spLocks noGrp="1"/>
          </p:cNvSpPr>
          <p:nvPr>
            <p:ph type="subTitle" idx="6"/>
          </p:nvPr>
        </p:nvSpPr>
        <p:spPr>
          <a:xfrm>
            <a:off x="6127668" y="3200091"/>
            <a:ext cx="1508100" cy="67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buClr>
                <a:srgbClr val="000000"/>
              </a:buClr>
            </a:pPr>
            <a:r>
              <a:rPr lang="en-US" dirty="0">
                <a:solidFill>
                  <a:srgbClr val="000000"/>
                </a:solidFill>
              </a:rPr>
              <a:t>Healthcare professional,</a:t>
            </a:r>
          </a:p>
          <a:p>
            <a:pPr marL="0" lvl="0" indent="0">
              <a:buClr>
                <a:srgbClr val="000000"/>
              </a:buClr>
            </a:pPr>
            <a:r>
              <a:rPr lang="en-US" dirty="0" smtClean="0">
                <a:solidFill>
                  <a:srgbClr val="000000"/>
                </a:solidFill>
              </a:rPr>
              <a:t> UCSF Medical Center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41" name="Google Shape;741;p32"/>
          <p:cNvSpPr txBox="1">
            <a:spLocks noGrp="1"/>
          </p:cNvSpPr>
          <p:nvPr>
            <p:ph type="subTitle" idx="3"/>
          </p:nvPr>
        </p:nvSpPr>
        <p:spPr>
          <a:xfrm>
            <a:off x="7530720" y="3547318"/>
            <a:ext cx="1508100" cy="28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Santhosh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/>
              <a:t>Kumar</a:t>
            </a:r>
            <a:endParaRPr sz="1600" dirty="0"/>
          </a:p>
        </p:txBody>
      </p:sp>
      <p:sp>
        <p:nvSpPr>
          <p:cNvPr id="742" name="Google Shape;742;p32"/>
          <p:cNvSpPr txBox="1">
            <a:spLocks noGrp="1"/>
          </p:cNvSpPr>
          <p:nvPr>
            <p:ph type="subTitle" idx="4"/>
          </p:nvPr>
        </p:nvSpPr>
        <p:spPr>
          <a:xfrm>
            <a:off x="7530720" y="4054025"/>
            <a:ext cx="1508100" cy="67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buClr>
                <a:srgbClr val="000000"/>
              </a:buClr>
            </a:pPr>
            <a:r>
              <a:rPr lang="en-US" dirty="0" smtClean="0">
                <a:solidFill>
                  <a:srgbClr val="000000"/>
                </a:solidFill>
              </a:rPr>
              <a:t>Consultant Radiologist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996" y="1146652"/>
            <a:ext cx="950592" cy="116727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23" y="1291950"/>
            <a:ext cx="822919" cy="10104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625" y="1309571"/>
            <a:ext cx="923925" cy="9239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654" y="2252831"/>
            <a:ext cx="859952" cy="11480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924" y="2294480"/>
            <a:ext cx="887566" cy="12434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07" r="26156" b="54418"/>
          <a:stretch/>
        </p:blipFill>
        <p:spPr>
          <a:xfrm>
            <a:off x="7624763" y="1771533"/>
            <a:ext cx="1243012" cy="14860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3"/>
          <p:cNvSpPr txBox="1">
            <a:spLocks noGrp="1"/>
          </p:cNvSpPr>
          <p:nvPr>
            <p:ph type="title"/>
          </p:nvPr>
        </p:nvSpPr>
        <p:spPr>
          <a:xfrm>
            <a:off x="2366550" y="1346100"/>
            <a:ext cx="4410900" cy="24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 dirty="0" smtClean="0"/>
              <a:t>U</a:t>
            </a:r>
            <a:r>
              <a:rPr lang="en" sz="7800" dirty="0" smtClean="0"/>
              <a:t>niversal health </a:t>
            </a:r>
            <a:r>
              <a:rPr lang="en" sz="7800" smtClean="0"/>
              <a:t>coverage </a:t>
            </a:r>
            <a:r>
              <a:rPr lang="en" sz="6400" smtClean="0">
                <a:solidFill>
                  <a:schemeClr val="accent4"/>
                </a:solidFill>
              </a:rPr>
              <a:t>everyone</a:t>
            </a:r>
            <a:r>
              <a:rPr lang="en" sz="6400" dirty="0" smtClean="0">
                <a:solidFill>
                  <a:schemeClr val="accent4"/>
                </a:solidFill>
              </a:rPr>
              <a:t>, everywhere</a:t>
            </a:r>
            <a:endParaRPr sz="6400" dirty="0">
              <a:solidFill>
                <a:schemeClr val="accent4"/>
              </a:solidFill>
            </a:endParaRPr>
          </a:p>
        </p:txBody>
      </p:sp>
      <p:grpSp>
        <p:nvGrpSpPr>
          <p:cNvPr id="749" name="Google Shape;749;p33"/>
          <p:cNvGrpSpPr/>
          <p:nvPr/>
        </p:nvGrpSpPr>
        <p:grpSpPr>
          <a:xfrm>
            <a:off x="8231746" y="116930"/>
            <a:ext cx="799296" cy="1229177"/>
            <a:chOff x="7729498" y="4650644"/>
            <a:chExt cx="662272" cy="1018458"/>
          </a:xfrm>
        </p:grpSpPr>
        <p:sp>
          <p:nvSpPr>
            <p:cNvPr id="750" name="Google Shape;750;p33"/>
            <p:cNvSpPr/>
            <p:nvPr/>
          </p:nvSpPr>
          <p:spPr>
            <a:xfrm rot="-1930625">
              <a:off x="7752189" y="5520515"/>
              <a:ext cx="168837" cy="104249"/>
            </a:xfrm>
            <a:custGeom>
              <a:avLst/>
              <a:gdLst/>
              <a:ahLst/>
              <a:cxnLst/>
              <a:rect l="l" t="t" r="r" b="b"/>
              <a:pathLst>
                <a:path w="6943" h="4287" extrusionOk="0">
                  <a:moveTo>
                    <a:pt x="6692" y="1"/>
                  </a:moveTo>
                  <a:lnTo>
                    <a:pt x="0" y="3861"/>
                  </a:lnTo>
                  <a:lnTo>
                    <a:pt x="226" y="4287"/>
                  </a:lnTo>
                  <a:lnTo>
                    <a:pt x="6942" y="402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E9E5D9"/>
            </a:solidFill>
            <a:ln w="19050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 rot="-1930625">
              <a:off x="7746067" y="5515565"/>
              <a:ext cx="180436" cy="114268"/>
            </a:xfrm>
            <a:custGeom>
              <a:avLst/>
              <a:gdLst/>
              <a:ahLst/>
              <a:cxnLst/>
              <a:rect l="l" t="t" r="r" b="b"/>
              <a:pathLst>
                <a:path w="7420" h="4699" extrusionOk="0">
                  <a:moveTo>
                    <a:pt x="6868" y="488"/>
                  </a:moveTo>
                  <a:lnTo>
                    <a:pt x="6918" y="538"/>
                  </a:lnTo>
                  <a:lnTo>
                    <a:pt x="552" y="4197"/>
                  </a:lnTo>
                  <a:lnTo>
                    <a:pt x="527" y="4147"/>
                  </a:lnTo>
                  <a:lnTo>
                    <a:pt x="6868" y="488"/>
                  </a:lnTo>
                  <a:close/>
                  <a:moveTo>
                    <a:pt x="6958" y="1"/>
                  </a:moveTo>
                  <a:cubicBezTo>
                    <a:pt x="6913" y="1"/>
                    <a:pt x="6878" y="19"/>
                    <a:pt x="6843" y="36"/>
                  </a:cubicBezTo>
                  <a:lnTo>
                    <a:pt x="151" y="3896"/>
                  </a:lnTo>
                  <a:cubicBezTo>
                    <a:pt x="51" y="3946"/>
                    <a:pt x="0" y="4097"/>
                    <a:pt x="51" y="4197"/>
                  </a:cubicBezTo>
                  <a:lnTo>
                    <a:pt x="301" y="4598"/>
                  </a:lnTo>
                  <a:cubicBezTo>
                    <a:pt x="326" y="4648"/>
                    <a:pt x="376" y="4673"/>
                    <a:pt x="427" y="4698"/>
                  </a:cubicBezTo>
                  <a:lnTo>
                    <a:pt x="477" y="4698"/>
                  </a:lnTo>
                  <a:cubicBezTo>
                    <a:pt x="527" y="4698"/>
                    <a:pt x="552" y="4698"/>
                    <a:pt x="577" y="4673"/>
                  </a:cubicBezTo>
                  <a:lnTo>
                    <a:pt x="7294" y="813"/>
                  </a:lnTo>
                  <a:cubicBezTo>
                    <a:pt x="7394" y="738"/>
                    <a:pt x="7419" y="613"/>
                    <a:pt x="7369" y="513"/>
                  </a:cubicBezTo>
                  <a:lnTo>
                    <a:pt x="7143" y="112"/>
                  </a:lnTo>
                  <a:cubicBezTo>
                    <a:pt x="7118" y="61"/>
                    <a:pt x="7068" y="36"/>
                    <a:pt x="7018" y="11"/>
                  </a:cubicBezTo>
                  <a:cubicBezTo>
                    <a:pt x="6996" y="4"/>
                    <a:pt x="6976" y="1"/>
                    <a:pt x="69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 rot="-1930625">
              <a:off x="7992346" y="4871683"/>
              <a:ext cx="263310" cy="327533"/>
            </a:xfrm>
            <a:custGeom>
              <a:avLst/>
              <a:gdLst/>
              <a:ahLst/>
              <a:cxnLst/>
              <a:rect l="l" t="t" r="r" b="b"/>
              <a:pathLst>
                <a:path w="10828" h="13469" extrusionOk="0">
                  <a:moveTo>
                    <a:pt x="2555" y="0"/>
                  </a:moveTo>
                  <a:cubicBezTo>
                    <a:pt x="2140" y="0"/>
                    <a:pt x="1759" y="88"/>
                    <a:pt x="1429" y="278"/>
                  </a:cubicBezTo>
                  <a:cubicBezTo>
                    <a:pt x="427" y="854"/>
                    <a:pt x="1" y="2283"/>
                    <a:pt x="51" y="3937"/>
                  </a:cubicBezTo>
                  <a:lnTo>
                    <a:pt x="2657" y="2433"/>
                  </a:lnTo>
                  <a:cubicBezTo>
                    <a:pt x="2877" y="2307"/>
                    <a:pt x="3132" y="2248"/>
                    <a:pt x="3409" y="2248"/>
                  </a:cubicBezTo>
                  <a:cubicBezTo>
                    <a:pt x="4776" y="2248"/>
                    <a:pt x="6687" y="3665"/>
                    <a:pt x="7645" y="5291"/>
                  </a:cubicBezTo>
                  <a:cubicBezTo>
                    <a:pt x="8773" y="7271"/>
                    <a:pt x="8948" y="10278"/>
                    <a:pt x="7620" y="11030"/>
                  </a:cubicBezTo>
                  <a:lnTo>
                    <a:pt x="5013" y="12559"/>
                  </a:lnTo>
                  <a:cubicBezTo>
                    <a:pt x="5961" y="13124"/>
                    <a:pt x="6919" y="13468"/>
                    <a:pt x="7742" y="13468"/>
                  </a:cubicBezTo>
                  <a:cubicBezTo>
                    <a:pt x="8160" y="13468"/>
                    <a:pt x="8544" y="13380"/>
                    <a:pt x="8873" y="13185"/>
                  </a:cubicBezTo>
                  <a:cubicBezTo>
                    <a:pt x="8898" y="13185"/>
                    <a:pt x="8923" y="13160"/>
                    <a:pt x="8973" y="13135"/>
                  </a:cubicBezTo>
                  <a:cubicBezTo>
                    <a:pt x="10828" y="11932"/>
                    <a:pt x="10552" y="7496"/>
                    <a:pt x="8873" y="4589"/>
                  </a:cubicBezTo>
                  <a:cubicBezTo>
                    <a:pt x="7456" y="2130"/>
                    <a:pt x="4601" y="0"/>
                    <a:pt x="255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 rot="-1930625">
              <a:off x="7869169" y="5237677"/>
              <a:ext cx="174332" cy="218493"/>
            </a:xfrm>
            <a:custGeom>
              <a:avLst/>
              <a:gdLst/>
              <a:ahLst/>
              <a:cxnLst/>
              <a:rect l="l" t="t" r="r" b="b"/>
              <a:pathLst>
                <a:path w="7169" h="8985" extrusionOk="0">
                  <a:moveTo>
                    <a:pt x="1848" y="1"/>
                  </a:moveTo>
                  <a:cubicBezTo>
                    <a:pt x="1555" y="1"/>
                    <a:pt x="1287" y="57"/>
                    <a:pt x="1053" y="190"/>
                  </a:cubicBezTo>
                  <a:cubicBezTo>
                    <a:pt x="226" y="667"/>
                    <a:pt x="1" y="2070"/>
                    <a:pt x="226" y="3524"/>
                  </a:cubicBezTo>
                  <a:lnTo>
                    <a:pt x="2306" y="2346"/>
                  </a:lnTo>
                  <a:cubicBezTo>
                    <a:pt x="2416" y="2282"/>
                    <a:pt x="2543" y="2253"/>
                    <a:pt x="2681" y="2253"/>
                  </a:cubicBezTo>
                  <a:cubicBezTo>
                    <a:pt x="3362" y="2253"/>
                    <a:pt x="4308" y="2962"/>
                    <a:pt x="4788" y="3774"/>
                  </a:cubicBezTo>
                  <a:cubicBezTo>
                    <a:pt x="5364" y="4752"/>
                    <a:pt x="5439" y="6256"/>
                    <a:pt x="4788" y="6657"/>
                  </a:cubicBezTo>
                  <a:lnTo>
                    <a:pt x="4788" y="6631"/>
                  </a:lnTo>
                  <a:lnTo>
                    <a:pt x="2707" y="7834"/>
                  </a:lnTo>
                  <a:cubicBezTo>
                    <a:pt x="3549" y="8530"/>
                    <a:pt x="4484" y="8985"/>
                    <a:pt x="5249" y="8985"/>
                  </a:cubicBezTo>
                  <a:cubicBezTo>
                    <a:pt x="5532" y="8985"/>
                    <a:pt x="5792" y="8922"/>
                    <a:pt x="6016" y="8787"/>
                  </a:cubicBezTo>
                  <a:cubicBezTo>
                    <a:pt x="6367" y="8611"/>
                    <a:pt x="6617" y="8235"/>
                    <a:pt x="6768" y="7784"/>
                  </a:cubicBezTo>
                  <a:cubicBezTo>
                    <a:pt x="7169" y="6531"/>
                    <a:pt x="6868" y="4501"/>
                    <a:pt x="6041" y="3048"/>
                  </a:cubicBezTo>
                  <a:cubicBezTo>
                    <a:pt x="5189" y="1619"/>
                    <a:pt x="3610" y="316"/>
                    <a:pt x="2306" y="40"/>
                  </a:cubicBezTo>
                  <a:cubicBezTo>
                    <a:pt x="2148" y="15"/>
                    <a:pt x="1995" y="1"/>
                    <a:pt x="184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 rot="-1930625">
              <a:off x="8145767" y="4711816"/>
              <a:ext cx="178588" cy="218590"/>
            </a:xfrm>
            <a:custGeom>
              <a:avLst/>
              <a:gdLst/>
              <a:ahLst/>
              <a:cxnLst/>
              <a:rect l="l" t="t" r="r" b="b"/>
              <a:pathLst>
                <a:path w="7344" h="8989" extrusionOk="0">
                  <a:moveTo>
                    <a:pt x="1797" y="0"/>
                  </a:moveTo>
                  <a:cubicBezTo>
                    <a:pt x="1523" y="0"/>
                    <a:pt x="1271" y="58"/>
                    <a:pt x="1053" y="184"/>
                  </a:cubicBezTo>
                  <a:cubicBezTo>
                    <a:pt x="226" y="685"/>
                    <a:pt x="1" y="2089"/>
                    <a:pt x="226" y="3542"/>
                  </a:cubicBezTo>
                  <a:lnTo>
                    <a:pt x="2306" y="2364"/>
                  </a:lnTo>
                  <a:lnTo>
                    <a:pt x="2306" y="2339"/>
                  </a:lnTo>
                  <a:cubicBezTo>
                    <a:pt x="2414" y="2277"/>
                    <a:pt x="2538" y="2248"/>
                    <a:pt x="2673" y="2248"/>
                  </a:cubicBezTo>
                  <a:cubicBezTo>
                    <a:pt x="3354" y="2248"/>
                    <a:pt x="4306" y="2977"/>
                    <a:pt x="4788" y="3793"/>
                  </a:cubicBezTo>
                  <a:cubicBezTo>
                    <a:pt x="5364" y="4770"/>
                    <a:pt x="5439" y="6274"/>
                    <a:pt x="4788" y="6650"/>
                  </a:cubicBezTo>
                  <a:lnTo>
                    <a:pt x="2707" y="7853"/>
                  </a:lnTo>
                  <a:cubicBezTo>
                    <a:pt x="3557" y="8536"/>
                    <a:pt x="4502" y="8988"/>
                    <a:pt x="5281" y="8988"/>
                  </a:cubicBezTo>
                  <a:cubicBezTo>
                    <a:pt x="5559" y="8988"/>
                    <a:pt x="5816" y="8931"/>
                    <a:pt x="6041" y="8805"/>
                  </a:cubicBezTo>
                  <a:cubicBezTo>
                    <a:pt x="7344" y="8053"/>
                    <a:pt x="7169" y="5046"/>
                    <a:pt x="6041" y="3066"/>
                  </a:cubicBezTo>
                  <a:cubicBezTo>
                    <a:pt x="5080" y="1438"/>
                    <a:pt x="3163" y="0"/>
                    <a:pt x="179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 rot="-1930625">
              <a:off x="7877076" y="5302313"/>
              <a:ext cx="136543" cy="141236"/>
            </a:xfrm>
            <a:custGeom>
              <a:avLst/>
              <a:gdLst/>
              <a:ahLst/>
              <a:cxnLst/>
              <a:rect l="l" t="t" r="r" b="b"/>
              <a:pathLst>
                <a:path w="5615" h="5808" extrusionOk="0">
                  <a:moveTo>
                    <a:pt x="2856" y="0"/>
                  </a:moveTo>
                  <a:cubicBezTo>
                    <a:pt x="2718" y="0"/>
                    <a:pt x="2591" y="29"/>
                    <a:pt x="2481" y="93"/>
                  </a:cubicBezTo>
                  <a:lnTo>
                    <a:pt x="401" y="1271"/>
                  </a:lnTo>
                  <a:lnTo>
                    <a:pt x="0" y="1521"/>
                  </a:lnTo>
                  <a:cubicBezTo>
                    <a:pt x="110" y="1458"/>
                    <a:pt x="237" y="1429"/>
                    <a:pt x="375" y="1429"/>
                  </a:cubicBezTo>
                  <a:cubicBezTo>
                    <a:pt x="1055" y="1429"/>
                    <a:pt x="2002" y="2137"/>
                    <a:pt x="2481" y="2950"/>
                  </a:cubicBezTo>
                  <a:cubicBezTo>
                    <a:pt x="3033" y="3927"/>
                    <a:pt x="3133" y="5406"/>
                    <a:pt x="2506" y="5807"/>
                  </a:cubicBezTo>
                  <a:lnTo>
                    <a:pt x="2882" y="5581"/>
                  </a:lnTo>
                  <a:lnTo>
                    <a:pt x="4963" y="4378"/>
                  </a:lnTo>
                  <a:lnTo>
                    <a:pt x="4963" y="4404"/>
                  </a:lnTo>
                  <a:cubicBezTo>
                    <a:pt x="5614" y="4028"/>
                    <a:pt x="5539" y="2499"/>
                    <a:pt x="4963" y="1521"/>
                  </a:cubicBezTo>
                  <a:cubicBezTo>
                    <a:pt x="4483" y="709"/>
                    <a:pt x="3537" y="0"/>
                    <a:pt x="285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 rot="-1930625">
              <a:off x="8125572" y="4785664"/>
              <a:ext cx="173724" cy="163730"/>
            </a:xfrm>
            <a:custGeom>
              <a:avLst/>
              <a:gdLst/>
              <a:ahLst/>
              <a:cxnLst/>
              <a:rect l="l" t="t" r="r" b="b"/>
              <a:pathLst>
                <a:path w="7144" h="6733" extrusionOk="0">
                  <a:moveTo>
                    <a:pt x="4377" y="0"/>
                  </a:moveTo>
                  <a:cubicBezTo>
                    <a:pt x="4242" y="0"/>
                    <a:pt x="4118" y="29"/>
                    <a:pt x="4010" y="91"/>
                  </a:cubicBezTo>
                  <a:lnTo>
                    <a:pt x="4010" y="116"/>
                  </a:lnTo>
                  <a:lnTo>
                    <a:pt x="1930" y="1294"/>
                  </a:lnTo>
                  <a:lnTo>
                    <a:pt x="0" y="2422"/>
                  </a:lnTo>
                  <a:cubicBezTo>
                    <a:pt x="602" y="3024"/>
                    <a:pt x="1128" y="3700"/>
                    <a:pt x="1529" y="4402"/>
                  </a:cubicBezTo>
                  <a:cubicBezTo>
                    <a:pt x="1930" y="5104"/>
                    <a:pt x="2256" y="5906"/>
                    <a:pt x="2482" y="6733"/>
                  </a:cubicBezTo>
                  <a:lnTo>
                    <a:pt x="4411" y="5605"/>
                  </a:lnTo>
                  <a:lnTo>
                    <a:pt x="6492" y="4402"/>
                  </a:lnTo>
                  <a:cubicBezTo>
                    <a:pt x="7143" y="4026"/>
                    <a:pt x="7068" y="2522"/>
                    <a:pt x="6492" y="1545"/>
                  </a:cubicBezTo>
                  <a:cubicBezTo>
                    <a:pt x="6010" y="729"/>
                    <a:pt x="5058" y="0"/>
                    <a:pt x="437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 rot="-1930625">
              <a:off x="7880425" y="5353475"/>
              <a:ext cx="88419" cy="109283"/>
            </a:xfrm>
            <a:custGeom>
              <a:avLst/>
              <a:gdLst/>
              <a:ahLst/>
              <a:cxnLst/>
              <a:rect l="l" t="t" r="r" b="b"/>
              <a:pathLst>
                <a:path w="3636" h="4494" extrusionOk="0">
                  <a:moveTo>
                    <a:pt x="877" y="1"/>
                  </a:moveTo>
                  <a:cubicBezTo>
                    <a:pt x="739" y="1"/>
                    <a:pt x="612" y="30"/>
                    <a:pt x="502" y="93"/>
                  </a:cubicBezTo>
                  <a:cubicBezTo>
                    <a:pt x="126" y="294"/>
                    <a:pt x="1" y="870"/>
                    <a:pt x="51" y="1497"/>
                  </a:cubicBezTo>
                  <a:lnTo>
                    <a:pt x="978" y="945"/>
                  </a:lnTo>
                  <a:cubicBezTo>
                    <a:pt x="1279" y="1046"/>
                    <a:pt x="1856" y="1447"/>
                    <a:pt x="2181" y="1998"/>
                  </a:cubicBezTo>
                  <a:cubicBezTo>
                    <a:pt x="2482" y="2524"/>
                    <a:pt x="2557" y="3226"/>
                    <a:pt x="2482" y="3527"/>
                  </a:cubicBezTo>
                  <a:cubicBezTo>
                    <a:pt x="2457" y="3552"/>
                    <a:pt x="2006" y="3803"/>
                    <a:pt x="1530" y="4078"/>
                  </a:cubicBezTo>
                  <a:cubicBezTo>
                    <a:pt x="1897" y="4341"/>
                    <a:pt x="2277" y="4493"/>
                    <a:pt x="2600" y="4493"/>
                  </a:cubicBezTo>
                  <a:cubicBezTo>
                    <a:pt x="2740" y="4493"/>
                    <a:pt x="2870" y="4465"/>
                    <a:pt x="2983" y="4404"/>
                  </a:cubicBezTo>
                  <a:cubicBezTo>
                    <a:pt x="2983" y="4379"/>
                    <a:pt x="3008" y="4379"/>
                    <a:pt x="3008" y="4379"/>
                  </a:cubicBezTo>
                  <a:cubicBezTo>
                    <a:pt x="3635" y="3978"/>
                    <a:pt x="3535" y="2499"/>
                    <a:pt x="2983" y="1522"/>
                  </a:cubicBezTo>
                  <a:cubicBezTo>
                    <a:pt x="2504" y="709"/>
                    <a:pt x="1557" y="1"/>
                    <a:pt x="877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 rot="-1930625">
              <a:off x="7847794" y="5393429"/>
              <a:ext cx="109113" cy="95860"/>
            </a:xfrm>
            <a:custGeom>
              <a:avLst/>
              <a:gdLst/>
              <a:ahLst/>
              <a:cxnLst/>
              <a:rect l="l" t="t" r="r" b="b"/>
              <a:pathLst>
                <a:path w="4487" h="3942" extrusionOk="0">
                  <a:moveTo>
                    <a:pt x="2907" y="0"/>
                  </a:moveTo>
                  <a:lnTo>
                    <a:pt x="1980" y="552"/>
                  </a:lnTo>
                  <a:lnTo>
                    <a:pt x="902" y="1178"/>
                  </a:lnTo>
                  <a:cubicBezTo>
                    <a:pt x="226" y="1554"/>
                    <a:pt x="0" y="2406"/>
                    <a:pt x="376" y="3083"/>
                  </a:cubicBezTo>
                  <a:lnTo>
                    <a:pt x="426" y="3158"/>
                  </a:lnTo>
                  <a:lnTo>
                    <a:pt x="476" y="3259"/>
                  </a:lnTo>
                  <a:cubicBezTo>
                    <a:pt x="729" y="3696"/>
                    <a:pt x="1208" y="3942"/>
                    <a:pt x="1692" y="3942"/>
                  </a:cubicBezTo>
                  <a:cubicBezTo>
                    <a:pt x="1929" y="3942"/>
                    <a:pt x="2167" y="3883"/>
                    <a:pt x="2381" y="3760"/>
                  </a:cubicBezTo>
                  <a:cubicBezTo>
                    <a:pt x="2381" y="3760"/>
                    <a:pt x="2932" y="3434"/>
                    <a:pt x="3459" y="3133"/>
                  </a:cubicBezTo>
                  <a:cubicBezTo>
                    <a:pt x="3935" y="2858"/>
                    <a:pt x="4386" y="2607"/>
                    <a:pt x="4411" y="2582"/>
                  </a:cubicBezTo>
                  <a:cubicBezTo>
                    <a:pt x="4486" y="2281"/>
                    <a:pt x="4411" y="1579"/>
                    <a:pt x="4110" y="1053"/>
                  </a:cubicBezTo>
                  <a:cubicBezTo>
                    <a:pt x="3785" y="502"/>
                    <a:pt x="3208" y="101"/>
                    <a:pt x="290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 rot="-1930625">
              <a:off x="7821598" y="4988782"/>
              <a:ext cx="455297" cy="387864"/>
            </a:xfrm>
            <a:custGeom>
              <a:avLst/>
              <a:gdLst/>
              <a:ahLst/>
              <a:cxnLst/>
              <a:rect l="l" t="t" r="r" b="b"/>
              <a:pathLst>
                <a:path w="18723" h="15950" extrusionOk="0">
                  <a:moveTo>
                    <a:pt x="13183" y="0"/>
                  </a:moveTo>
                  <a:cubicBezTo>
                    <a:pt x="12906" y="0"/>
                    <a:pt x="12651" y="59"/>
                    <a:pt x="12431" y="185"/>
                  </a:cubicBezTo>
                  <a:lnTo>
                    <a:pt x="9825" y="1689"/>
                  </a:lnTo>
                  <a:lnTo>
                    <a:pt x="0" y="7353"/>
                  </a:lnTo>
                  <a:cubicBezTo>
                    <a:pt x="234" y="7220"/>
                    <a:pt x="502" y="7164"/>
                    <a:pt x="795" y="7164"/>
                  </a:cubicBezTo>
                  <a:cubicBezTo>
                    <a:pt x="942" y="7164"/>
                    <a:pt x="1095" y="7178"/>
                    <a:pt x="1253" y="7203"/>
                  </a:cubicBezTo>
                  <a:lnTo>
                    <a:pt x="8672" y="2917"/>
                  </a:lnTo>
                  <a:cubicBezTo>
                    <a:pt x="9975" y="3193"/>
                    <a:pt x="11579" y="4471"/>
                    <a:pt x="12406" y="5925"/>
                  </a:cubicBezTo>
                  <a:cubicBezTo>
                    <a:pt x="13258" y="7378"/>
                    <a:pt x="13559" y="9408"/>
                    <a:pt x="13158" y="10662"/>
                  </a:cubicBezTo>
                  <a:lnTo>
                    <a:pt x="5715" y="14947"/>
                  </a:lnTo>
                  <a:cubicBezTo>
                    <a:pt x="5580" y="15352"/>
                    <a:pt x="5364" y="15697"/>
                    <a:pt x="5067" y="15890"/>
                  </a:cubicBezTo>
                  <a:lnTo>
                    <a:pt x="5067" y="15890"/>
                  </a:lnTo>
                  <a:lnTo>
                    <a:pt x="14787" y="10311"/>
                  </a:lnTo>
                  <a:lnTo>
                    <a:pt x="17394" y="8782"/>
                  </a:lnTo>
                  <a:cubicBezTo>
                    <a:pt x="18722" y="8030"/>
                    <a:pt x="18547" y="5023"/>
                    <a:pt x="17419" y="3043"/>
                  </a:cubicBezTo>
                  <a:cubicBezTo>
                    <a:pt x="16461" y="1417"/>
                    <a:pt x="14550" y="0"/>
                    <a:pt x="13183" y="0"/>
                  </a:cubicBezTo>
                  <a:close/>
                  <a:moveTo>
                    <a:pt x="5067" y="15890"/>
                  </a:moveTo>
                  <a:lnTo>
                    <a:pt x="4963" y="15950"/>
                  </a:lnTo>
                  <a:cubicBezTo>
                    <a:pt x="4999" y="15932"/>
                    <a:pt x="5033" y="15912"/>
                    <a:pt x="5067" y="1589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3A5AA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 rot="-1930625">
              <a:off x="8161368" y="4681576"/>
              <a:ext cx="182868" cy="231260"/>
            </a:xfrm>
            <a:custGeom>
              <a:avLst/>
              <a:gdLst/>
              <a:ahLst/>
              <a:cxnLst/>
              <a:rect l="l" t="t" r="r" b="b"/>
              <a:pathLst>
                <a:path w="7520" h="9510" extrusionOk="0">
                  <a:moveTo>
                    <a:pt x="28" y="872"/>
                  </a:moveTo>
                  <a:cubicBezTo>
                    <a:pt x="19" y="877"/>
                    <a:pt x="9" y="882"/>
                    <a:pt x="0" y="888"/>
                  </a:cubicBezTo>
                  <a:lnTo>
                    <a:pt x="28" y="872"/>
                  </a:lnTo>
                  <a:close/>
                  <a:moveTo>
                    <a:pt x="2004" y="1"/>
                  </a:moveTo>
                  <a:cubicBezTo>
                    <a:pt x="1727" y="1"/>
                    <a:pt x="1473" y="59"/>
                    <a:pt x="1253" y="186"/>
                  </a:cubicBezTo>
                  <a:lnTo>
                    <a:pt x="28" y="872"/>
                  </a:lnTo>
                  <a:lnTo>
                    <a:pt x="28" y="872"/>
                  </a:lnTo>
                  <a:cubicBezTo>
                    <a:pt x="239" y="757"/>
                    <a:pt x="481" y="704"/>
                    <a:pt x="744" y="704"/>
                  </a:cubicBezTo>
                  <a:cubicBezTo>
                    <a:pt x="2110" y="704"/>
                    <a:pt x="4027" y="2142"/>
                    <a:pt x="4988" y="3770"/>
                  </a:cubicBezTo>
                  <a:cubicBezTo>
                    <a:pt x="6116" y="5750"/>
                    <a:pt x="6291" y="8757"/>
                    <a:pt x="4988" y="9509"/>
                  </a:cubicBezTo>
                  <a:lnTo>
                    <a:pt x="6216" y="8808"/>
                  </a:lnTo>
                  <a:cubicBezTo>
                    <a:pt x="7519" y="8056"/>
                    <a:pt x="7369" y="5023"/>
                    <a:pt x="6216" y="3068"/>
                  </a:cubicBezTo>
                  <a:cubicBezTo>
                    <a:pt x="5278" y="1422"/>
                    <a:pt x="3370" y="1"/>
                    <a:pt x="2004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 rot="-1930625">
              <a:off x="8015757" y="4840464"/>
              <a:ext cx="252343" cy="337041"/>
            </a:xfrm>
            <a:custGeom>
              <a:avLst/>
              <a:gdLst/>
              <a:ahLst/>
              <a:cxnLst/>
              <a:rect l="l" t="t" r="r" b="b"/>
              <a:pathLst>
                <a:path w="10377" h="13860" extrusionOk="0">
                  <a:moveTo>
                    <a:pt x="2359" y="0"/>
                  </a:moveTo>
                  <a:cubicBezTo>
                    <a:pt x="1943" y="0"/>
                    <a:pt x="1560" y="87"/>
                    <a:pt x="1228" y="275"/>
                  </a:cubicBezTo>
                  <a:lnTo>
                    <a:pt x="0" y="1002"/>
                  </a:lnTo>
                  <a:cubicBezTo>
                    <a:pt x="330" y="812"/>
                    <a:pt x="711" y="724"/>
                    <a:pt x="1126" y="724"/>
                  </a:cubicBezTo>
                  <a:cubicBezTo>
                    <a:pt x="3172" y="724"/>
                    <a:pt x="6027" y="2854"/>
                    <a:pt x="7444" y="5313"/>
                  </a:cubicBezTo>
                  <a:cubicBezTo>
                    <a:pt x="9123" y="8220"/>
                    <a:pt x="9399" y="12656"/>
                    <a:pt x="7544" y="13859"/>
                  </a:cubicBezTo>
                  <a:lnTo>
                    <a:pt x="8697" y="13208"/>
                  </a:lnTo>
                  <a:cubicBezTo>
                    <a:pt x="10176" y="12330"/>
                    <a:pt x="10376" y="9498"/>
                    <a:pt x="9650" y="6917"/>
                  </a:cubicBezTo>
                  <a:cubicBezTo>
                    <a:pt x="9424" y="6090"/>
                    <a:pt x="9098" y="5288"/>
                    <a:pt x="8697" y="4586"/>
                  </a:cubicBezTo>
                  <a:cubicBezTo>
                    <a:pt x="8296" y="3884"/>
                    <a:pt x="7770" y="3208"/>
                    <a:pt x="7168" y="2606"/>
                  </a:cubicBezTo>
                  <a:cubicBezTo>
                    <a:pt x="5703" y="1082"/>
                    <a:pt x="3827" y="0"/>
                    <a:pt x="235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 rot="-1930625">
              <a:off x="7871706" y="5075187"/>
              <a:ext cx="302923" cy="299276"/>
            </a:xfrm>
            <a:custGeom>
              <a:avLst/>
              <a:gdLst/>
              <a:ahLst/>
              <a:cxnLst/>
              <a:rect l="l" t="t" r="r" b="b"/>
              <a:pathLst>
                <a:path w="12457" h="12307" extrusionOk="0">
                  <a:moveTo>
                    <a:pt x="7444" y="1"/>
                  </a:moveTo>
                  <a:lnTo>
                    <a:pt x="1" y="4286"/>
                  </a:lnTo>
                  <a:cubicBezTo>
                    <a:pt x="1329" y="4587"/>
                    <a:pt x="2958" y="5916"/>
                    <a:pt x="3810" y="7419"/>
                  </a:cubicBezTo>
                  <a:cubicBezTo>
                    <a:pt x="4687" y="8923"/>
                    <a:pt x="5013" y="11003"/>
                    <a:pt x="4637" y="12307"/>
                  </a:cubicBezTo>
                  <a:lnTo>
                    <a:pt x="12056" y="7996"/>
                  </a:lnTo>
                  <a:cubicBezTo>
                    <a:pt x="12457" y="6718"/>
                    <a:pt x="12106" y="4637"/>
                    <a:pt x="11254" y="3134"/>
                  </a:cubicBezTo>
                  <a:cubicBezTo>
                    <a:pt x="10377" y="1630"/>
                    <a:pt x="8747" y="301"/>
                    <a:pt x="7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 rot="-1930625">
              <a:off x="8059943" y="5287832"/>
              <a:ext cx="15855" cy="56101"/>
            </a:xfrm>
            <a:custGeom>
              <a:avLst/>
              <a:gdLst/>
              <a:ahLst/>
              <a:cxnLst/>
              <a:rect l="l" t="t" r="r" b="b"/>
              <a:pathLst>
                <a:path w="652" h="2307" extrusionOk="0">
                  <a:moveTo>
                    <a:pt x="501" y="1"/>
                  </a:moveTo>
                  <a:lnTo>
                    <a:pt x="50" y="76"/>
                  </a:lnTo>
                  <a:cubicBezTo>
                    <a:pt x="176" y="853"/>
                    <a:pt x="151" y="1605"/>
                    <a:pt x="0" y="2181"/>
                  </a:cubicBezTo>
                  <a:lnTo>
                    <a:pt x="451" y="2306"/>
                  </a:lnTo>
                  <a:cubicBezTo>
                    <a:pt x="627" y="1680"/>
                    <a:pt x="652" y="853"/>
                    <a:pt x="5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 rot="-1930625">
              <a:off x="8082994" y="5281282"/>
              <a:ext cx="15247" cy="30494"/>
            </a:xfrm>
            <a:custGeom>
              <a:avLst/>
              <a:gdLst/>
              <a:ahLst/>
              <a:cxnLst/>
              <a:rect l="l" t="t" r="r" b="b"/>
              <a:pathLst>
                <a:path w="627" h="1254" extrusionOk="0">
                  <a:moveTo>
                    <a:pt x="151" y="1"/>
                  </a:moveTo>
                  <a:cubicBezTo>
                    <a:pt x="151" y="427"/>
                    <a:pt x="101" y="803"/>
                    <a:pt x="0" y="1128"/>
                  </a:cubicBezTo>
                  <a:lnTo>
                    <a:pt x="476" y="1254"/>
                  </a:lnTo>
                  <a:cubicBezTo>
                    <a:pt x="577" y="878"/>
                    <a:pt x="627" y="452"/>
                    <a:pt x="6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 rot="-1930625">
              <a:off x="8092508" y="5226304"/>
              <a:ext cx="15879" cy="56076"/>
            </a:xfrm>
            <a:custGeom>
              <a:avLst/>
              <a:gdLst/>
              <a:ahLst/>
              <a:cxnLst/>
              <a:rect l="l" t="t" r="r" b="b"/>
              <a:pathLst>
                <a:path w="653" h="2306" extrusionOk="0">
                  <a:moveTo>
                    <a:pt x="527" y="0"/>
                  </a:moveTo>
                  <a:lnTo>
                    <a:pt x="51" y="75"/>
                  </a:lnTo>
                  <a:cubicBezTo>
                    <a:pt x="176" y="852"/>
                    <a:pt x="151" y="1604"/>
                    <a:pt x="0" y="2181"/>
                  </a:cubicBezTo>
                  <a:lnTo>
                    <a:pt x="452" y="2306"/>
                  </a:lnTo>
                  <a:cubicBezTo>
                    <a:pt x="627" y="1679"/>
                    <a:pt x="652" y="852"/>
                    <a:pt x="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 rot="-1930625">
              <a:off x="8116120" y="5219567"/>
              <a:ext cx="14663" cy="30518"/>
            </a:xfrm>
            <a:custGeom>
              <a:avLst/>
              <a:gdLst/>
              <a:ahLst/>
              <a:cxnLst/>
              <a:rect l="l" t="t" r="r" b="b"/>
              <a:pathLst>
                <a:path w="603" h="1255" extrusionOk="0">
                  <a:moveTo>
                    <a:pt x="126" y="1"/>
                  </a:moveTo>
                  <a:cubicBezTo>
                    <a:pt x="126" y="427"/>
                    <a:pt x="76" y="778"/>
                    <a:pt x="1" y="1104"/>
                  </a:cubicBezTo>
                  <a:lnTo>
                    <a:pt x="452" y="1254"/>
                  </a:lnTo>
                  <a:cubicBezTo>
                    <a:pt x="552" y="878"/>
                    <a:pt x="602" y="452"/>
                    <a:pt x="6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 rot="-1930625">
              <a:off x="8124913" y="5164196"/>
              <a:ext cx="15879" cy="56708"/>
            </a:xfrm>
            <a:custGeom>
              <a:avLst/>
              <a:gdLst/>
              <a:ahLst/>
              <a:cxnLst/>
              <a:rect l="l" t="t" r="r" b="b"/>
              <a:pathLst>
                <a:path w="653" h="2332" extrusionOk="0">
                  <a:moveTo>
                    <a:pt x="527" y="0"/>
                  </a:moveTo>
                  <a:lnTo>
                    <a:pt x="51" y="76"/>
                  </a:lnTo>
                  <a:cubicBezTo>
                    <a:pt x="176" y="878"/>
                    <a:pt x="176" y="1630"/>
                    <a:pt x="1" y="2206"/>
                  </a:cubicBezTo>
                  <a:lnTo>
                    <a:pt x="452" y="2331"/>
                  </a:lnTo>
                  <a:cubicBezTo>
                    <a:pt x="627" y="1705"/>
                    <a:pt x="652" y="878"/>
                    <a:pt x="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 rot="-1930625">
              <a:off x="8157427" y="5102490"/>
              <a:ext cx="16487" cy="56708"/>
            </a:xfrm>
            <a:custGeom>
              <a:avLst/>
              <a:gdLst/>
              <a:ahLst/>
              <a:cxnLst/>
              <a:rect l="l" t="t" r="r" b="b"/>
              <a:pathLst>
                <a:path w="678" h="2332" extrusionOk="0">
                  <a:moveTo>
                    <a:pt x="527" y="1"/>
                  </a:moveTo>
                  <a:lnTo>
                    <a:pt x="51" y="76"/>
                  </a:lnTo>
                  <a:cubicBezTo>
                    <a:pt x="201" y="878"/>
                    <a:pt x="176" y="1630"/>
                    <a:pt x="1" y="2206"/>
                  </a:cubicBezTo>
                  <a:lnTo>
                    <a:pt x="452" y="2332"/>
                  </a:lnTo>
                  <a:cubicBezTo>
                    <a:pt x="652" y="1680"/>
                    <a:pt x="678" y="853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 rot="-1930625">
              <a:off x="8181108" y="5096541"/>
              <a:ext cx="14639" cy="29886"/>
            </a:xfrm>
            <a:custGeom>
              <a:avLst/>
              <a:gdLst/>
              <a:ahLst/>
              <a:cxnLst/>
              <a:rect l="l" t="t" r="r" b="b"/>
              <a:pathLst>
                <a:path w="602" h="1229" extrusionOk="0">
                  <a:moveTo>
                    <a:pt x="125" y="1"/>
                  </a:moveTo>
                  <a:cubicBezTo>
                    <a:pt x="125" y="402"/>
                    <a:pt x="100" y="778"/>
                    <a:pt x="0" y="1104"/>
                  </a:cubicBezTo>
                  <a:lnTo>
                    <a:pt x="451" y="1229"/>
                  </a:lnTo>
                  <a:cubicBezTo>
                    <a:pt x="551" y="878"/>
                    <a:pt x="602" y="452"/>
                    <a:pt x="6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" name="Google Shape;770;p33"/>
          <p:cNvGrpSpPr/>
          <p:nvPr/>
        </p:nvGrpSpPr>
        <p:grpSpPr>
          <a:xfrm rot="-8100000" flipH="1">
            <a:off x="6258281" y="333467"/>
            <a:ext cx="492807" cy="356715"/>
            <a:chOff x="10038633" y="2173057"/>
            <a:chExt cx="269128" cy="194806"/>
          </a:xfrm>
        </p:grpSpPr>
        <p:sp>
          <p:nvSpPr>
            <p:cNvPr id="771" name="Google Shape;771;p33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" name="Google Shape;775;p33"/>
          <p:cNvGrpSpPr/>
          <p:nvPr/>
        </p:nvGrpSpPr>
        <p:grpSpPr>
          <a:xfrm rot="3235399">
            <a:off x="7907765" y="2562310"/>
            <a:ext cx="202159" cy="404296"/>
            <a:chOff x="8858632" y="2449775"/>
            <a:chExt cx="187827" cy="375634"/>
          </a:xfrm>
        </p:grpSpPr>
        <p:sp>
          <p:nvSpPr>
            <p:cNvPr id="776" name="Google Shape;776;p33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" name="Google Shape;778;p33"/>
          <p:cNvGrpSpPr/>
          <p:nvPr/>
        </p:nvGrpSpPr>
        <p:grpSpPr>
          <a:xfrm rot="8100000" flipH="1">
            <a:off x="3864557" y="137681"/>
            <a:ext cx="374667" cy="271200"/>
            <a:chOff x="10038633" y="2173057"/>
            <a:chExt cx="269128" cy="194806"/>
          </a:xfrm>
        </p:grpSpPr>
        <p:sp>
          <p:nvSpPr>
            <p:cNvPr id="779" name="Google Shape;779;p33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33"/>
          <p:cNvGrpSpPr/>
          <p:nvPr/>
        </p:nvGrpSpPr>
        <p:grpSpPr>
          <a:xfrm rot="-2700000">
            <a:off x="7748984" y="4320100"/>
            <a:ext cx="283185" cy="566340"/>
            <a:chOff x="8858632" y="2449775"/>
            <a:chExt cx="187827" cy="375634"/>
          </a:xfrm>
        </p:grpSpPr>
        <p:sp>
          <p:nvSpPr>
            <p:cNvPr id="784" name="Google Shape;784;p33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" name="Google Shape;786;p33"/>
          <p:cNvGrpSpPr/>
          <p:nvPr/>
        </p:nvGrpSpPr>
        <p:grpSpPr>
          <a:xfrm rot="1396133">
            <a:off x="463608" y="366439"/>
            <a:ext cx="387284" cy="620103"/>
            <a:chOff x="5796773" y="3396354"/>
            <a:chExt cx="335075" cy="536423"/>
          </a:xfrm>
        </p:grpSpPr>
        <p:sp>
          <p:nvSpPr>
            <p:cNvPr id="787" name="Google Shape;787;p33"/>
            <p:cNvSpPr/>
            <p:nvPr/>
          </p:nvSpPr>
          <p:spPr>
            <a:xfrm>
              <a:off x="5796773" y="3527223"/>
              <a:ext cx="335075" cy="405554"/>
            </a:xfrm>
            <a:custGeom>
              <a:avLst/>
              <a:gdLst/>
              <a:ahLst/>
              <a:cxnLst/>
              <a:rect l="l" t="t" r="r" b="b"/>
              <a:pathLst>
                <a:path w="15014" h="18172" extrusionOk="0">
                  <a:moveTo>
                    <a:pt x="2507" y="1"/>
                  </a:moveTo>
                  <a:cubicBezTo>
                    <a:pt x="1079" y="1229"/>
                    <a:pt x="1" y="3334"/>
                    <a:pt x="1" y="5089"/>
                  </a:cubicBezTo>
                  <a:lnTo>
                    <a:pt x="1" y="13835"/>
                  </a:lnTo>
                  <a:cubicBezTo>
                    <a:pt x="1" y="16091"/>
                    <a:pt x="4086" y="18171"/>
                    <a:pt x="7495" y="18171"/>
                  </a:cubicBezTo>
                  <a:cubicBezTo>
                    <a:pt x="10928" y="18171"/>
                    <a:pt x="15014" y="16091"/>
                    <a:pt x="15014" y="13835"/>
                  </a:cubicBezTo>
                  <a:lnTo>
                    <a:pt x="15014" y="5089"/>
                  </a:lnTo>
                  <a:cubicBezTo>
                    <a:pt x="15014" y="3334"/>
                    <a:pt x="13936" y="1229"/>
                    <a:pt x="12507" y="1"/>
                  </a:cubicBezTo>
                  <a:cubicBezTo>
                    <a:pt x="12382" y="1479"/>
                    <a:pt x="9750" y="2808"/>
                    <a:pt x="7495" y="2808"/>
                  </a:cubicBezTo>
                  <a:cubicBezTo>
                    <a:pt x="5264" y="2808"/>
                    <a:pt x="2633" y="1479"/>
                    <a:pt x="2507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>
              <a:off x="5829222" y="3680476"/>
              <a:ext cx="269618" cy="139864"/>
            </a:xfrm>
            <a:custGeom>
              <a:avLst/>
              <a:gdLst/>
              <a:ahLst/>
              <a:cxnLst/>
              <a:rect l="l" t="t" r="r" b="b"/>
              <a:pathLst>
                <a:path w="12081" h="6267" extrusionOk="0">
                  <a:moveTo>
                    <a:pt x="1" y="1"/>
                  </a:moveTo>
                  <a:lnTo>
                    <a:pt x="1" y="4237"/>
                  </a:lnTo>
                  <a:cubicBezTo>
                    <a:pt x="1454" y="5440"/>
                    <a:pt x="3935" y="6267"/>
                    <a:pt x="6041" y="6267"/>
                  </a:cubicBezTo>
                  <a:cubicBezTo>
                    <a:pt x="8171" y="6267"/>
                    <a:pt x="10627" y="5440"/>
                    <a:pt x="12081" y="4237"/>
                  </a:cubicBezTo>
                  <a:lnTo>
                    <a:pt x="12081" y="1"/>
                  </a:lnTo>
                  <a:cubicBezTo>
                    <a:pt x="10527" y="1154"/>
                    <a:pt x="8171" y="1906"/>
                    <a:pt x="6041" y="1906"/>
                  </a:cubicBezTo>
                  <a:cubicBezTo>
                    <a:pt x="3935" y="1906"/>
                    <a:pt x="1554" y="115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3"/>
            <p:cNvSpPr/>
            <p:nvPr/>
          </p:nvSpPr>
          <p:spPr>
            <a:xfrm>
              <a:off x="5852723" y="3396354"/>
              <a:ext cx="223197" cy="128660"/>
            </a:xfrm>
            <a:custGeom>
              <a:avLst/>
              <a:gdLst/>
              <a:ahLst/>
              <a:cxnLst/>
              <a:rect l="l" t="t" r="r" b="b"/>
              <a:pathLst>
                <a:path w="10001" h="5765" extrusionOk="0">
                  <a:moveTo>
                    <a:pt x="4988" y="0"/>
                  </a:moveTo>
                  <a:cubicBezTo>
                    <a:pt x="2707" y="0"/>
                    <a:pt x="0" y="1379"/>
                    <a:pt x="0" y="2882"/>
                  </a:cubicBezTo>
                  <a:cubicBezTo>
                    <a:pt x="0" y="4411"/>
                    <a:pt x="2707" y="5765"/>
                    <a:pt x="4988" y="5765"/>
                  </a:cubicBezTo>
                  <a:cubicBezTo>
                    <a:pt x="7293" y="5765"/>
                    <a:pt x="10000" y="4411"/>
                    <a:pt x="10000" y="2882"/>
                  </a:cubicBezTo>
                  <a:cubicBezTo>
                    <a:pt x="10000" y="1379"/>
                    <a:pt x="7293" y="0"/>
                    <a:pt x="498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3"/>
            <p:cNvSpPr/>
            <p:nvPr/>
          </p:nvSpPr>
          <p:spPr>
            <a:xfrm>
              <a:off x="5852723" y="3460673"/>
              <a:ext cx="223197" cy="129218"/>
            </a:xfrm>
            <a:custGeom>
              <a:avLst/>
              <a:gdLst/>
              <a:ahLst/>
              <a:cxnLst/>
              <a:rect l="l" t="t" r="r" b="b"/>
              <a:pathLst>
                <a:path w="10001" h="5790" extrusionOk="0">
                  <a:moveTo>
                    <a:pt x="0" y="0"/>
                  </a:moveTo>
                  <a:lnTo>
                    <a:pt x="0" y="2883"/>
                  </a:lnTo>
                  <a:cubicBezTo>
                    <a:pt x="0" y="2933"/>
                    <a:pt x="0" y="2958"/>
                    <a:pt x="0" y="2983"/>
                  </a:cubicBezTo>
                  <a:cubicBezTo>
                    <a:pt x="126" y="4461"/>
                    <a:pt x="2757" y="5790"/>
                    <a:pt x="4988" y="5790"/>
                  </a:cubicBezTo>
                  <a:cubicBezTo>
                    <a:pt x="7243" y="5790"/>
                    <a:pt x="9875" y="4461"/>
                    <a:pt x="10000" y="2983"/>
                  </a:cubicBezTo>
                  <a:cubicBezTo>
                    <a:pt x="10000" y="2958"/>
                    <a:pt x="10000" y="2933"/>
                    <a:pt x="10000" y="2883"/>
                  </a:cubicBezTo>
                  <a:lnTo>
                    <a:pt x="10000" y="0"/>
                  </a:lnTo>
                  <a:cubicBezTo>
                    <a:pt x="10000" y="1529"/>
                    <a:pt x="7293" y="2883"/>
                    <a:pt x="4988" y="2883"/>
                  </a:cubicBezTo>
                  <a:cubicBezTo>
                    <a:pt x="2707" y="2883"/>
                    <a:pt x="0" y="1529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33"/>
          <p:cNvGrpSpPr/>
          <p:nvPr/>
        </p:nvGrpSpPr>
        <p:grpSpPr>
          <a:xfrm rot="3235399">
            <a:off x="556165" y="3979760"/>
            <a:ext cx="202159" cy="404296"/>
            <a:chOff x="8858632" y="2449775"/>
            <a:chExt cx="187827" cy="375634"/>
          </a:xfrm>
        </p:grpSpPr>
        <p:sp>
          <p:nvSpPr>
            <p:cNvPr id="792" name="Google Shape;792;p33"/>
            <p:cNvSpPr/>
            <p:nvPr/>
          </p:nvSpPr>
          <p:spPr>
            <a:xfrm>
              <a:off x="8858632" y="2624282"/>
              <a:ext cx="187827" cy="201126"/>
            </a:xfrm>
            <a:custGeom>
              <a:avLst/>
              <a:gdLst/>
              <a:ahLst/>
              <a:cxnLst/>
              <a:rect l="l" t="t" r="r" b="b"/>
              <a:pathLst>
                <a:path w="3359" h="3597" extrusionOk="0">
                  <a:moveTo>
                    <a:pt x="0" y="0"/>
                  </a:moveTo>
                  <a:lnTo>
                    <a:pt x="0" y="1955"/>
                  </a:lnTo>
                  <a:cubicBezTo>
                    <a:pt x="0" y="2482"/>
                    <a:pt x="351" y="3108"/>
                    <a:pt x="802" y="3359"/>
                  </a:cubicBezTo>
                  <a:lnTo>
                    <a:pt x="853" y="3409"/>
                  </a:lnTo>
                  <a:cubicBezTo>
                    <a:pt x="1078" y="3534"/>
                    <a:pt x="1373" y="3597"/>
                    <a:pt x="1667" y="3597"/>
                  </a:cubicBezTo>
                  <a:cubicBezTo>
                    <a:pt x="1962" y="3597"/>
                    <a:pt x="2256" y="3534"/>
                    <a:pt x="2482" y="3409"/>
                  </a:cubicBezTo>
                  <a:lnTo>
                    <a:pt x="2532" y="3359"/>
                  </a:lnTo>
                  <a:cubicBezTo>
                    <a:pt x="2983" y="3108"/>
                    <a:pt x="3359" y="2482"/>
                    <a:pt x="3359" y="1955"/>
                  </a:cubicBezTo>
                  <a:lnTo>
                    <a:pt x="3359" y="25"/>
                  </a:lnTo>
                  <a:cubicBezTo>
                    <a:pt x="3309" y="527"/>
                    <a:pt x="2432" y="953"/>
                    <a:pt x="1680" y="953"/>
                  </a:cubicBezTo>
                  <a:cubicBezTo>
                    <a:pt x="903" y="953"/>
                    <a:pt x="0" y="50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3"/>
            <p:cNvSpPr/>
            <p:nvPr/>
          </p:nvSpPr>
          <p:spPr>
            <a:xfrm>
              <a:off x="8858632" y="2449775"/>
              <a:ext cx="187827" cy="227798"/>
            </a:xfrm>
            <a:custGeom>
              <a:avLst/>
              <a:gdLst/>
              <a:ahLst/>
              <a:cxnLst/>
              <a:rect l="l" t="t" r="r" b="b"/>
              <a:pathLst>
                <a:path w="3359" h="4074" extrusionOk="0">
                  <a:moveTo>
                    <a:pt x="1667" y="1"/>
                  </a:moveTo>
                  <a:cubicBezTo>
                    <a:pt x="1373" y="1"/>
                    <a:pt x="1078" y="64"/>
                    <a:pt x="853" y="189"/>
                  </a:cubicBezTo>
                  <a:lnTo>
                    <a:pt x="802" y="214"/>
                  </a:lnTo>
                  <a:cubicBezTo>
                    <a:pt x="351" y="465"/>
                    <a:pt x="0" y="1116"/>
                    <a:pt x="0" y="1643"/>
                  </a:cubicBezTo>
                  <a:lnTo>
                    <a:pt x="0" y="3121"/>
                  </a:lnTo>
                  <a:cubicBezTo>
                    <a:pt x="0" y="3196"/>
                    <a:pt x="25" y="3272"/>
                    <a:pt x="51" y="3347"/>
                  </a:cubicBezTo>
                  <a:cubicBezTo>
                    <a:pt x="276" y="3748"/>
                    <a:pt x="1028" y="4074"/>
                    <a:pt x="1680" y="4074"/>
                  </a:cubicBezTo>
                  <a:cubicBezTo>
                    <a:pt x="2306" y="4074"/>
                    <a:pt x="3058" y="3748"/>
                    <a:pt x="3284" y="3347"/>
                  </a:cubicBezTo>
                  <a:cubicBezTo>
                    <a:pt x="3309" y="3297"/>
                    <a:pt x="3334" y="3222"/>
                    <a:pt x="3359" y="3146"/>
                  </a:cubicBezTo>
                  <a:lnTo>
                    <a:pt x="3359" y="1643"/>
                  </a:lnTo>
                  <a:cubicBezTo>
                    <a:pt x="3359" y="1116"/>
                    <a:pt x="2983" y="465"/>
                    <a:pt x="2532" y="214"/>
                  </a:cubicBezTo>
                  <a:lnTo>
                    <a:pt x="2482" y="189"/>
                  </a:lnTo>
                  <a:cubicBezTo>
                    <a:pt x="2256" y="64"/>
                    <a:pt x="1962" y="1"/>
                    <a:pt x="16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33"/>
          <p:cNvGrpSpPr/>
          <p:nvPr/>
        </p:nvGrpSpPr>
        <p:grpSpPr>
          <a:xfrm rot="-8100000" flipH="1">
            <a:off x="1054018" y="2351935"/>
            <a:ext cx="365723" cy="264726"/>
            <a:chOff x="10038633" y="2173057"/>
            <a:chExt cx="269128" cy="194806"/>
          </a:xfrm>
        </p:grpSpPr>
        <p:sp>
          <p:nvSpPr>
            <p:cNvPr id="795" name="Google Shape;795;p33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3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3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3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33"/>
          <p:cNvGrpSpPr/>
          <p:nvPr/>
        </p:nvGrpSpPr>
        <p:grpSpPr>
          <a:xfrm rot="-2519966" flipH="1">
            <a:off x="4321858" y="4491679"/>
            <a:ext cx="365729" cy="264731"/>
            <a:chOff x="10038633" y="2173057"/>
            <a:chExt cx="269128" cy="194806"/>
          </a:xfrm>
        </p:grpSpPr>
        <p:sp>
          <p:nvSpPr>
            <p:cNvPr id="800" name="Google Shape;800;p33"/>
            <p:cNvSpPr/>
            <p:nvPr/>
          </p:nvSpPr>
          <p:spPr>
            <a:xfrm>
              <a:off x="10173168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2406" y="1"/>
                  </a:moveTo>
                  <a:cubicBezTo>
                    <a:pt x="2406" y="727"/>
                    <a:pt x="1103" y="1404"/>
                    <a:pt x="0" y="1404"/>
                  </a:cubicBezTo>
                  <a:lnTo>
                    <a:pt x="0" y="2106"/>
                  </a:lnTo>
                  <a:cubicBezTo>
                    <a:pt x="1103" y="2106"/>
                    <a:pt x="2406" y="1429"/>
                    <a:pt x="2406" y="702"/>
                  </a:cubicBezTo>
                  <a:lnTo>
                    <a:pt x="240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3"/>
            <p:cNvSpPr/>
            <p:nvPr/>
          </p:nvSpPr>
          <p:spPr>
            <a:xfrm>
              <a:off x="10173168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0" y="0"/>
                  </a:moveTo>
                  <a:lnTo>
                    <a:pt x="0" y="2782"/>
                  </a:lnTo>
                  <a:cubicBezTo>
                    <a:pt x="1103" y="2782"/>
                    <a:pt x="2406" y="2130"/>
                    <a:pt x="2406" y="1379"/>
                  </a:cubicBezTo>
                  <a:cubicBezTo>
                    <a:pt x="2406" y="652"/>
                    <a:pt x="1103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3"/>
            <p:cNvSpPr/>
            <p:nvPr/>
          </p:nvSpPr>
          <p:spPr>
            <a:xfrm>
              <a:off x="10038633" y="2173057"/>
              <a:ext cx="134593" cy="155611"/>
            </a:xfrm>
            <a:custGeom>
              <a:avLst/>
              <a:gdLst/>
              <a:ahLst/>
              <a:cxnLst/>
              <a:rect l="l" t="t" r="r" b="b"/>
              <a:pathLst>
                <a:path w="2407" h="2783" extrusionOk="0">
                  <a:moveTo>
                    <a:pt x="2406" y="0"/>
                  </a:moveTo>
                  <a:cubicBezTo>
                    <a:pt x="1304" y="0"/>
                    <a:pt x="0" y="652"/>
                    <a:pt x="0" y="1379"/>
                  </a:cubicBezTo>
                  <a:cubicBezTo>
                    <a:pt x="0" y="2105"/>
                    <a:pt x="1304" y="2782"/>
                    <a:pt x="2406" y="2782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3"/>
            <p:cNvSpPr/>
            <p:nvPr/>
          </p:nvSpPr>
          <p:spPr>
            <a:xfrm>
              <a:off x="10038633" y="2250106"/>
              <a:ext cx="134593" cy="117757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0" y="1"/>
                  </a:moveTo>
                  <a:lnTo>
                    <a:pt x="0" y="702"/>
                  </a:lnTo>
                  <a:cubicBezTo>
                    <a:pt x="0" y="1429"/>
                    <a:pt x="1304" y="2106"/>
                    <a:pt x="2406" y="2106"/>
                  </a:cubicBezTo>
                  <a:lnTo>
                    <a:pt x="2406" y="1404"/>
                  </a:lnTo>
                  <a:cubicBezTo>
                    <a:pt x="1304" y="1404"/>
                    <a:pt x="0" y="7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34"/>
          <p:cNvSpPr txBox="1">
            <a:spLocks noGrp="1"/>
          </p:cNvSpPr>
          <p:nvPr>
            <p:ph type="title"/>
          </p:nvPr>
        </p:nvSpPr>
        <p:spPr>
          <a:xfrm>
            <a:off x="423700" y="346600"/>
            <a:ext cx="8291100" cy="104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eat a cake and have it too?</a:t>
            </a:r>
            <a:endParaRPr/>
          </a:p>
        </p:txBody>
      </p:sp>
      <p:pic>
        <p:nvPicPr>
          <p:cNvPr id="809" name="Google Shape;80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3925" y="3196450"/>
            <a:ext cx="1559025" cy="1559025"/>
          </a:xfrm>
          <a:prstGeom prst="rect">
            <a:avLst/>
          </a:prstGeom>
          <a:noFill/>
          <a:ln>
            <a:noFill/>
          </a:ln>
        </p:spPr>
      </p:pic>
      <p:sp>
        <p:nvSpPr>
          <p:cNvPr id="810" name="Google Shape;810;p34"/>
          <p:cNvSpPr txBox="1">
            <a:spLocks noGrp="1"/>
          </p:cNvSpPr>
          <p:nvPr>
            <p:ph type="subTitle" idx="4294967295"/>
          </p:nvPr>
        </p:nvSpPr>
        <p:spPr>
          <a:xfrm>
            <a:off x="526709" y="2612853"/>
            <a:ext cx="3427828" cy="34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 dirty="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rPr>
              <a:t>Safe, accessible and equitable</a:t>
            </a:r>
            <a:endParaRPr sz="1400" dirty="0"/>
          </a:p>
        </p:txBody>
      </p:sp>
      <p:sp>
        <p:nvSpPr>
          <p:cNvPr id="811" name="Google Shape;811;p34"/>
          <p:cNvSpPr txBox="1">
            <a:spLocks noGrp="1"/>
          </p:cNvSpPr>
          <p:nvPr>
            <p:ph type="subTitle" idx="4294967295"/>
          </p:nvPr>
        </p:nvSpPr>
        <p:spPr>
          <a:xfrm>
            <a:off x="1101823" y="3226103"/>
            <a:ext cx="2277600" cy="129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>
              <a:spcAft>
                <a:spcPts val="1600"/>
              </a:spcAft>
              <a:buSzPts val="1100"/>
              <a:buNone/>
            </a:pPr>
            <a:r>
              <a:rPr lang="en-GB" dirty="0" smtClean="0"/>
              <a:t>T</a:t>
            </a:r>
            <a:r>
              <a:rPr lang="en" dirty="0" smtClean="0"/>
              <a:t>he healthcare system is easily acessible by individuals regardless of financial constraints</a:t>
            </a:r>
            <a:endParaRPr dirty="0"/>
          </a:p>
        </p:txBody>
      </p:sp>
      <p:sp>
        <p:nvSpPr>
          <p:cNvPr id="812" name="Google Shape;812;p34"/>
          <p:cNvSpPr/>
          <p:nvPr/>
        </p:nvSpPr>
        <p:spPr>
          <a:xfrm>
            <a:off x="1858275" y="1550750"/>
            <a:ext cx="764700" cy="7647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" name="Google Shape;813;p34"/>
          <p:cNvGrpSpPr/>
          <p:nvPr/>
        </p:nvGrpSpPr>
        <p:grpSpPr>
          <a:xfrm>
            <a:off x="2026318" y="1744627"/>
            <a:ext cx="428613" cy="347640"/>
            <a:chOff x="1277639" y="2449546"/>
            <a:chExt cx="409411" cy="332066"/>
          </a:xfrm>
        </p:grpSpPr>
        <p:sp>
          <p:nvSpPr>
            <p:cNvPr id="814" name="Google Shape;814;p34"/>
            <p:cNvSpPr/>
            <p:nvPr/>
          </p:nvSpPr>
          <p:spPr>
            <a:xfrm>
              <a:off x="1283566" y="2455474"/>
              <a:ext cx="397556" cy="275258"/>
            </a:xfrm>
            <a:custGeom>
              <a:avLst/>
              <a:gdLst/>
              <a:ahLst/>
              <a:cxnLst/>
              <a:rect l="l" t="t" r="r" b="b"/>
              <a:pathLst>
                <a:path w="15158" h="10495" extrusionOk="0">
                  <a:moveTo>
                    <a:pt x="410" y="1"/>
                  </a:moveTo>
                  <a:cubicBezTo>
                    <a:pt x="183" y="1"/>
                    <a:pt x="1" y="183"/>
                    <a:pt x="1" y="405"/>
                  </a:cubicBezTo>
                  <a:lnTo>
                    <a:pt x="1" y="10091"/>
                  </a:lnTo>
                  <a:cubicBezTo>
                    <a:pt x="1" y="10317"/>
                    <a:pt x="183" y="10495"/>
                    <a:pt x="410" y="10495"/>
                  </a:cubicBezTo>
                  <a:lnTo>
                    <a:pt x="14749" y="10495"/>
                  </a:lnTo>
                  <a:cubicBezTo>
                    <a:pt x="14975" y="10495"/>
                    <a:pt x="15158" y="10317"/>
                    <a:pt x="15158" y="10091"/>
                  </a:cubicBezTo>
                  <a:lnTo>
                    <a:pt x="15158" y="405"/>
                  </a:lnTo>
                  <a:cubicBezTo>
                    <a:pt x="15158" y="183"/>
                    <a:pt x="14975" y="1"/>
                    <a:pt x="147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4"/>
            <p:cNvSpPr/>
            <p:nvPr/>
          </p:nvSpPr>
          <p:spPr>
            <a:xfrm>
              <a:off x="1283566" y="2455605"/>
              <a:ext cx="397556" cy="275126"/>
            </a:xfrm>
            <a:custGeom>
              <a:avLst/>
              <a:gdLst/>
              <a:ahLst/>
              <a:cxnLst/>
              <a:rect l="l" t="t" r="r" b="b"/>
              <a:pathLst>
                <a:path w="15158" h="10490" extrusionOk="0">
                  <a:moveTo>
                    <a:pt x="14757" y="0"/>
                  </a:moveTo>
                  <a:cubicBezTo>
                    <a:pt x="14754" y="0"/>
                    <a:pt x="14751" y="0"/>
                    <a:pt x="14749" y="0"/>
                  </a:cubicBezTo>
                  <a:lnTo>
                    <a:pt x="13796" y="0"/>
                  </a:lnTo>
                  <a:lnTo>
                    <a:pt x="13796" y="9503"/>
                  </a:lnTo>
                  <a:cubicBezTo>
                    <a:pt x="13796" y="9730"/>
                    <a:pt x="13613" y="9912"/>
                    <a:pt x="13387" y="9912"/>
                  </a:cubicBezTo>
                  <a:lnTo>
                    <a:pt x="1" y="9912"/>
                  </a:lnTo>
                  <a:lnTo>
                    <a:pt x="1" y="10086"/>
                  </a:lnTo>
                  <a:cubicBezTo>
                    <a:pt x="1" y="10312"/>
                    <a:pt x="183" y="10490"/>
                    <a:pt x="410" y="10490"/>
                  </a:cubicBezTo>
                  <a:lnTo>
                    <a:pt x="14749" y="10490"/>
                  </a:lnTo>
                  <a:cubicBezTo>
                    <a:pt x="14975" y="10490"/>
                    <a:pt x="15158" y="10312"/>
                    <a:pt x="15158" y="10086"/>
                  </a:cubicBezTo>
                  <a:lnTo>
                    <a:pt x="15158" y="400"/>
                  </a:lnTo>
                  <a:cubicBezTo>
                    <a:pt x="15153" y="181"/>
                    <a:pt x="14979" y="0"/>
                    <a:pt x="147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4"/>
            <p:cNvSpPr/>
            <p:nvPr/>
          </p:nvSpPr>
          <p:spPr>
            <a:xfrm>
              <a:off x="1312338" y="2485504"/>
              <a:ext cx="340013" cy="215328"/>
            </a:xfrm>
            <a:custGeom>
              <a:avLst/>
              <a:gdLst/>
              <a:ahLst/>
              <a:cxnLst/>
              <a:rect l="l" t="t" r="r" b="b"/>
              <a:pathLst>
                <a:path w="12964" h="8210" extrusionOk="0">
                  <a:moveTo>
                    <a:pt x="1146" y="1"/>
                  </a:moveTo>
                  <a:cubicBezTo>
                    <a:pt x="1122" y="1"/>
                    <a:pt x="1098" y="20"/>
                    <a:pt x="1093" y="49"/>
                  </a:cubicBezTo>
                  <a:cubicBezTo>
                    <a:pt x="1069" y="617"/>
                    <a:pt x="617" y="1069"/>
                    <a:pt x="54" y="1093"/>
                  </a:cubicBezTo>
                  <a:cubicBezTo>
                    <a:pt x="25" y="1093"/>
                    <a:pt x="1" y="1117"/>
                    <a:pt x="1" y="1146"/>
                  </a:cubicBezTo>
                  <a:lnTo>
                    <a:pt x="1" y="7064"/>
                  </a:lnTo>
                  <a:cubicBezTo>
                    <a:pt x="1" y="7088"/>
                    <a:pt x="25" y="7112"/>
                    <a:pt x="54" y="7117"/>
                  </a:cubicBezTo>
                  <a:cubicBezTo>
                    <a:pt x="617" y="7141"/>
                    <a:pt x="1069" y="7594"/>
                    <a:pt x="1093" y="8157"/>
                  </a:cubicBezTo>
                  <a:cubicBezTo>
                    <a:pt x="1098" y="8185"/>
                    <a:pt x="1122" y="8210"/>
                    <a:pt x="1146" y="8210"/>
                  </a:cubicBezTo>
                  <a:lnTo>
                    <a:pt x="11761" y="8210"/>
                  </a:lnTo>
                  <a:cubicBezTo>
                    <a:pt x="11789" y="8210"/>
                    <a:pt x="11813" y="8185"/>
                    <a:pt x="11813" y="8157"/>
                  </a:cubicBezTo>
                  <a:cubicBezTo>
                    <a:pt x="11842" y="7577"/>
                    <a:pt x="12319" y="7117"/>
                    <a:pt x="12901" y="7117"/>
                  </a:cubicBezTo>
                  <a:cubicBezTo>
                    <a:pt x="12904" y="7117"/>
                    <a:pt x="12907" y="7117"/>
                    <a:pt x="12911" y="7117"/>
                  </a:cubicBezTo>
                  <a:cubicBezTo>
                    <a:pt x="12939" y="7117"/>
                    <a:pt x="12963" y="7093"/>
                    <a:pt x="12963" y="7060"/>
                  </a:cubicBezTo>
                  <a:lnTo>
                    <a:pt x="12963" y="1146"/>
                  </a:lnTo>
                  <a:cubicBezTo>
                    <a:pt x="12963" y="1117"/>
                    <a:pt x="12939" y="1093"/>
                    <a:pt x="12911" y="1093"/>
                  </a:cubicBezTo>
                  <a:cubicBezTo>
                    <a:pt x="12323" y="1093"/>
                    <a:pt x="11842" y="636"/>
                    <a:pt x="11813" y="49"/>
                  </a:cubicBezTo>
                  <a:cubicBezTo>
                    <a:pt x="11813" y="20"/>
                    <a:pt x="11789" y="1"/>
                    <a:pt x="1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1584815" y="2485504"/>
              <a:ext cx="67536" cy="215328"/>
            </a:xfrm>
            <a:custGeom>
              <a:avLst/>
              <a:gdLst/>
              <a:ahLst/>
              <a:cxnLst/>
              <a:rect l="l" t="t" r="r" b="b"/>
              <a:pathLst>
                <a:path w="2575" h="8210" extrusionOk="0">
                  <a:moveTo>
                    <a:pt x="0" y="1"/>
                  </a:moveTo>
                  <a:cubicBezTo>
                    <a:pt x="29" y="1"/>
                    <a:pt x="48" y="25"/>
                    <a:pt x="53" y="49"/>
                  </a:cubicBezTo>
                  <a:cubicBezTo>
                    <a:pt x="77" y="636"/>
                    <a:pt x="558" y="1093"/>
                    <a:pt x="1145" y="1093"/>
                  </a:cubicBezTo>
                  <a:cubicBezTo>
                    <a:pt x="1174" y="1093"/>
                    <a:pt x="1198" y="1117"/>
                    <a:pt x="1198" y="1146"/>
                  </a:cubicBezTo>
                  <a:lnTo>
                    <a:pt x="1198" y="7064"/>
                  </a:lnTo>
                  <a:cubicBezTo>
                    <a:pt x="1198" y="7093"/>
                    <a:pt x="1174" y="7117"/>
                    <a:pt x="1145" y="7117"/>
                  </a:cubicBezTo>
                  <a:cubicBezTo>
                    <a:pt x="558" y="7117"/>
                    <a:pt x="82" y="7574"/>
                    <a:pt x="53" y="8161"/>
                  </a:cubicBezTo>
                  <a:cubicBezTo>
                    <a:pt x="53" y="8185"/>
                    <a:pt x="29" y="8210"/>
                    <a:pt x="0" y="8210"/>
                  </a:cubicBezTo>
                  <a:lnTo>
                    <a:pt x="1372" y="8210"/>
                  </a:lnTo>
                  <a:cubicBezTo>
                    <a:pt x="1400" y="8210"/>
                    <a:pt x="1424" y="8185"/>
                    <a:pt x="1424" y="8161"/>
                  </a:cubicBezTo>
                  <a:cubicBezTo>
                    <a:pt x="1453" y="7574"/>
                    <a:pt x="1934" y="7117"/>
                    <a:pt x="2522" y="7117"/>
                  </a:cubicBezTo>
                  <a:cubicBezTo>
                    <a:pt x="2550" y="7117"/>
                    <a:pt x="2574" y="7093"/>
                    <a:pt x="2574" y="7060"/>
                  </a:cubicBezTo>
                  <a:lnTo>
                    <a:pt x="2574" y="1146"/>
                  </a:lnTo>
                  <a:cubicBezTo>
                    <a:pt x="2574" y="1117"/>
                    <a:pt x="2550" y="1093"/>
                    <a:pt x="2522" y="1093"/>
                  </a:cubicBezTo>
                  <a:cubicBezTo>
                    <a:pt x="1934" y="1093"/>
                    <a:pt x="1453" y="636"/>
                    <a:pt x="1424" y="49"/>
                  </a:cubicBezTo>
                  <a:cubicBezTo>
                    <a:pt x="1424" y="25"/>
                    <a:pt x="1400" y="1"/>
                    <a:pt x="1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1542300" y="2696006"/>
              <a:ext cx="65254" cy="79548"/>
            </a:xfrm>
            <a:custGeom>
              <a:avLst/>
              <a:gdLst/>
              <a:ahLst/>
              <a:cxnLst/>
              <a:rect l="l" t="t" r="r" b="b"/>
              <a:pathLst>
                <a:path w="2488" h="3033" extrusionOk="0">
                  <a:moveTo>
                    <a:pt x="1145" y="1"/>
                  </a:moveTo>
                  <a:lnTo>
                    <a:pt x="14" y="2368"/>
                  </a:lnTo>
                  <a:cubicBezTo>
                    <a:pt x="1" y="2395"/>
                    <a:pt x="21" y="2426"/>
                    <a:pt x="51" y="2426"/>
                  </a:cubicBezTo>
                  <a:cubicBezTo>
                    <a:pt x="53" y="2426"/>
                    <a:pt x="55" y="2426"/>
                    <a:pt x="57" y="2426"/>
                  </a:cubicBezTo>
                  <a:lnTo>
                    <a:pt x="818" y="2305"/>
                  </a:lnTo>
                  <a:cubicBezTo>
                    <a:pt x="820" y="2305"/>
                    <a:pt x="823" y="2304"/>
                    <a:pt x="826" y="2304"/>
                  </a:cubicBezTo>
                  <a:cubicBezTo>
                    <a:pt x="839" y="2304"/>
                    <a:pt x="853" y="2313"/>
                    <a:pt x="861" y="2325"/>
                  </a:cubicBezTo>
                  <a:lnTo>
                    <a:pt x="1280" y="3013"/>
                  </a:lnTo>
                  <a:cubicBezTo>
                    <a:pt x="1288" y="3026"/>
                    <a:pt x="1302" y="3032"/>
                    <a:pt x="1316" y="3032"/>
                  </a:cubicBezTo>
                  <a:cubicBezTo>
                    <a:pt x="1332" y="3032"/>
                    <a:pt x="1349" y="3024"/>
                    <a:pt x="1357" y="3008"/>
                  </a:cubicBezTo>
                  <a:lnTo>
                    <a:pt x="2487" y="641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1591241" y="2696006"/>
              <a:ext cx="65254" cy="79496"/>
            </a:xfrm>
            <a:custGeom>
              <a:avLst/>
              <a:gdLst/>
              <a:ahLst/>
              <a:cxnLst/>
              <a:rect l="l" t="t" r="r" b="b"/>
              <a:pathLst>
                <a:path w="2488" h="3031" extrusionOk="0">
                  <a:moveTo>
                    <a:pt x="1338" y="1"/>
                  </a:moveTo>
                  <a:lnTo>
                    <a:pt x="1" y="641"/>
                  </a:lnTo>
                  <a:lnTo>
                    <a:pt x="1131" y="3008"/>
                  </a:lnTo>
                  <a:cubicBezTo>
                    <a:pt x="1139" y="3023"/>
                    <a:pt x="1154" y="3030"/>
                    <a:pt x="1170" y="3030"/>
                  </a:cubicBezTo>
                  <a:cubicBezTo>
                    <a:pt x="1184" y="3030"/>
                    <a:pt x="1199" y="3024"/>
                    <a:pt x="1208" y="3013"/>
                  </a:cubicBezTo>
                  <a:lnTo>
                    <a:pt x="1627" y="2325"/>
                  </a:lnTo>
                  <a:cubicBezTo>
                    <a:pt x="1635" y="2313"/>
                    <a:pt x="1646" y="2304"/>
                    <a:pt x="1660" y="2304"/>
                  </a:cubicBezTo>
                  <a:cubicBezTo>
                    <a:pt x="1664" y="2304"/>
                    <a:pt x="1667" y="2305"/>
                    <a:pt x="1670" y="2305"/>
                  </a:cubicBezTo>
                  <a:lnTo>
                    <a:pt x="2426" y="2426"/>
                  </a:lnTo>
                  <a:cubicBezTo>
                    <a:pt x="2428" y="2426"/>
                    <a:pt x="2430" y="2426"/>
                    <a:pt x="2432" y="2426"/>
                  </a:cubicBezTo>
                  <a:cubicBezTo>
                    <a:pt x="2463" y="2426"/>
                    <a:pt x="2487" y="2395"/>
                    <a:pt x="2474" y="2368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1541645" y="2621022"/>
              <a:ext cx="115506" cy="113696"/>
            </a:xfrm>
            <a:custGeom>
              <a:avLst/>
              <a:gdLst/>
              <a:ahLst/>
              <a:cxnLst/>
              <a:rect l="l" t="t" r="r" b="b"/>
              <a:pathLst>
                <a:path w="4404" h="4335" extrusionOk="0">
                  <a:moveTo>
                    <a:pt x="2202" y="0"/>
                  </a:moveTo>
                  <a:cubicBezTo>
                    <a:pt x="2083" y="0"/>
                    <a:pt x="1964" y="38"/>
                    <a:pt x="1863" y="112"/>
                  </a:cubicBezTo>
                  <a:cubicBezTo>
                    <a:pt x="1759" y="181"/>
                    <a:pt x="1636" y="219"/>
                    <a:pt x="1510" y="219"/>
                  </a:cubicBezTo>
                  <a:cubicBezTo>
                    <a:pt x="1496" y="219"/>
                    <a:pt x="1482" y="219"/>
                    <a:pt x="1468" y="218"/>
                  </a:cubicBezTo>
                  <a:cubicBezTo>
                    <a:pt x="1449" y="216"/>
                    <a:pt x="1430" y="215"/>
                    <a:pt x="1411" y="215"/>
                  </a:cubicBezTo>
                  <a:cubicBezTo>
                    <a:pt x="1182" y="215"/>
                    <a:pt x="974" y="346"/>
                    <a:pt x="876" y="555"/>
                  </a:cubicBezTo>
                  <a:cubicBezTo>
                    <a:pt x="819" y="685"/>
                    <a:pt x="717" y="786"/>
                    <a:pt x="588" y="844"/>
                  </a:cubicBezTo>
                  <a:cubicBezTo>
                    <a:pt x="361" y="949"/>
                    <a:pt x="227" y="1185"/>
                    <a:pt x="251" y="1435"/>
                  </a:cubicBezTo>
                  <a:cubicBezTo>
                    <a:pt x="260" y="1575"/>
                    <a:pt x="227" y="1714"/>
                    <a:pt x="145" y="1830"/>
                  </a:cubicBezTo>
                  <a:cubicBezTo>
                    <a:pt x="1" y="2032"/>
                    <a:pt x="1" y="2306"/>
                    <a:pt x="145" y="2508"/>
                  </a:cubicBezTo>
                  <a:cubicBezTo>
                    <a:pt x="227" y="2624"/>
                    <a:pt x="260" y="2763"/>
                    <a:pt x="251" y="2903"/>
                  </a:cubicBezTo>
                  <a:cubicBezTo>
                    <a:pt x="227" y="3153"/>
                    <a:pt x="361" y="3389"/>
                    <a:pt x="588" y="3490"/>
                  </a:cubicBezTo>
                  <a:cubicBezTo>
                    <a:pt x="717" y="3548"/>
                    <a:pt x="819" y="3654"/>
                    <a:pt x="876" y="3779"/>
                  </a:cubicBezTo>
                  <a:cubicBezTo>
                    <a:pt x="974" y="3992"/>
                    <a:pt x="1182" y="4123"/>
                    <a:pt x="1411" y="4123"/>
                  </a:cubicBezTo>
                  <a:cubicBezTo>
                    <a:pt x="1430" y="4123"/>
                    <a:pt x="1449" y="4122"/>
                    <a:pt x="1468" y="4120"/>
                  </a:cubicBezTo>
                  <a:cubicBezTo>
                    <a:pt x="1487" y="4118"/>
                    <a:pt x="1507" y="4117"/>
                    <a:pt x="1526" y="4117"/>
                  </a:cubicBezTo>
                  <a:cubicBezTo>
                    <a:pt x="1646" y="4117"/>
                    <a:pt x="1763" y="4156"/>
                    <a:pt x="1863" y="4226"/>
                  </a:cubicBezTo>
                  <a:cubicBezTo>
                    <a:pt x="1964" y="4298"/>
                    <a:pt x="2083" y="4334"/>
                    <a:pt x="2202" y="4334"/>
                  </a:cubicBezTo>
                  <a:cubicBezTo>
                    <a:pt x="2321" y="4334"/>
                    <a:pt x="2440" y="4298"/>
                    <a:pt x="2541" y="4226"/>
                  </a:cubicBezTo>
                  <a:cubicBezTo>
                    <a:pt x="2641" y="4156"/>
                    <a:pt x="2758" y="4117"/>
                    <a:pt x="2878" y="4117"/>
                  </a:cubicBezTo>
                  <a:cubicBezTo>
                    <a:pt x="2897" y="4117"/>
                    <a:pt x="2916" y="4118"/>
                    <a:pt x="2936" y="4120"/>
                  </a:cubicBezTo>
                  <a:cubicBezTo>
                    <a:pt x="2955" y="4122"/>
                    <a:pt x="2974" y="4123"/>
                    <a:pt x="2993" y="4123"/>
                  </a:cubicBezTo>
                  <a:cubicBezTo>
                    <a:pt x="3221" y="4123"/>
                    <a:pt x="3429" y="3992"/>
                    <a:pt x="3523" y="3779"/>
                  </a:cubicBezTo>
                  <a:cubicBezTo>
                    <a:pt x="3585" y="3654"/>
                    <a:pt x="3686" y="3548"/>
                    <a:pt x="3816" y="3490"/>
                  </a:cubicBezTo>
                  <a:cubicBezTo>
                    <a:pt x="4042" y="3389"/>
                    <a:pt x="4177" y="3153"/>
                    <a:pt x="4153" y="2903"/>
                  </a:cubicBezTo>
                  <a:cubicBezTo>
                    <a:pt x="4139" y="2763"/>
                    <a:pt x="4177" y="2624"/>
                    <a:pt x="4259" y="2508"/>
                  </a:cubicBezTo>
                  <a:cubicBezTo>
                    <a:pt x="4403" y="2306"/>
                    <a:pt x="4403" y="2032"/>
                    <a:pt x="4259" y="1830"/>
                  </a:cubicBezTo>
                  <a:cubicBezTo>
                    <a:pt x="4177" y="1714"/>
                    <a:pt x="4139" y="1575"/>
                    <a:pt x="4153" y="1435"/>
                  </a:cubicBezTo>
                  <a:cubicBezTo>
                    <a:pt x="4177" y="1185"/>
                    <a:pt x="4042" y="949"/>
                    <a:pt x="3816" y="844"/>
                  </a:cubicBezTo>
                  <a:cubicBezTo>
                    <a:pt x="3686" y="786"/>
                    <a:pt x="3585" y="685"/>
                    <a:pt x="3523" y="555"/>
                  </a:cubicBezTo>
                  <a:cubicBezTo>
                    <a:pt x="3429" y="346"/>
                    <a:pt x="3221" y="215"/>
                    <a:pt x="2993" y="215"/>
                  </a:cubicBezTo>
                  <a:cubicBezTo>
                    <a:pt x="2974" y="215"/>
                    <a:pt x="2955" y="216"/>
                    <a:pt x="2936" y="218"/>
                  </a:cubicBezTo>
                  <a:cubicBezTo>
                    <a:pt x="2922" y="219"/>
                    <a:pt x="2908" y="219"/>
                    <a:pt x="2893" y="219"/>
                  </a:cubicBezTo>
                  <a:cubicBezTo>
                    <a:pt x="2768" y="219"/>
                    <a:pt x="2645" y="181"/>
                    <a:pt x="2541" y="112"/>
                  </a:cubicBezTo>
                  <a:cubicBezTo>
                    <a:pt x="2440" y="38"/>
                    <a:pt x="2321" y="0"/>
                    <a:pt x="2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1579517" y="2729079"/>
              <a:ext cx="1915" cy="26"/>
            </a:xfrm>
            <a:custGeom>
              <a:avLst/>
              <a:gdLst/>
              <a:ahLst/>
              <a:cxnLst/>
              <a:rect l="l" t="t" r="r" b="b"/>
              <a:pathLst>
                <a:path w="73" h="1" extrusionOk="0">
                  <a:moveTo>
                    <a:pt x="0" y="0"/>
                  </a:moveTo>
                  <a:lnTo>
                    <a:pt x="24" y="0"/>
                  </a:lnTo>
                  <a:lnTo>
                    <a:pt x="24" y="0"/>
                  </a:lnTo>
                  <a:lnTo>
                    <a:pt x="72" y="0"/>
                  </a:lnTo>
                  <a:cubicBezTo>
                    <a:pt x="48" y="0"/>
                    <a:pt x="24" y="0"/>
                    <a:pt x="0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1579517" y="2626739"/>
              <a:ext cx="1915" cy="26"/>
            </a:xfrm>
            <a:custGeom>
              <a:avLst/>
              <a:gdLst/>
              <a:ahLst/>
              <a:cxnLst/>
              <a:rect l="l" t="t" r="r" b="b"/>
              <a:pathLst>
                <a:path w="73" h="1" extrusionOk="0">
                  <a:moveTo>
                    <a:pt x="72" y="0"/>
                  </a:moveTo>
                  <a:lnTo>
                    <a:pt x="24" y="0"/>
                  </a:lnTo>
                  <a:lnTo>
                    <a:pt x="24" y="0"/>
                  </a:lnTo>
                  <a:lnTo>
                    <a:pt x="0" y="0"/>
                  </a:lnTo>
                  <a:cubicBezTo>
                    <a:pt x="24" y="0"/>
                    <a:pt x="48" y="0"/>
                    <a:pt x="72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1583163" y="2621022"/>
              <a:ext cx="73988" cy="113696"/>
            </a:xfrm>
            <a:custGeom>
              <a:avLst/>
              <a:gdLst/>
              <a:ahLst/>
              <a:cxnLst/>
              <a:rect l="l" t="t" r="r" b="b"/>
              <a:pathLst>
                <a:path w="2821" h="4335" extrusionOk="0">
                  <a:moveTo>
                    <a:pt x="619" y="0"/>
                  </a:moveTo>
                  <a:cubicBezTo>
                    <a:pt x="500" y="0"/>
                    <a:pt x="381" y="38"/>
                    <a:pt x="280" y="112"/>
                  </a:cubicBezTo>
                  <a:cubicBezTo>
                    <a:pt x="198" y="170"/>
                    <a:pt x="102" y="204"/>
                    <a:pt x="1" y="213"/>
                  </a:cubicBezTo>
                  <a:cubicBezTo>
                    <a:pt x="12" y="213"/>
                    <a:pt x="23" y="212"/>
                    <a:pt x="35" y="212"/>
                  </a:cubicBezTo>
                  <a:cubicBezTo>
                    <a:pt x="262" y="212"/>
                    <a:pt x="472" y="349"/>
                    <a:pt x="568" y="555"/>
                  </a:cubicBezTo>
                  <a:cubicBezTo>
                    <a:pt x="626" y="685"/>
                    <a:pt x="727" y="786"/>
                    <a:pt x="857" y="844"/>
                  </a:cubicBezTo>
                  <a:cubicBezTo>
                    <a:pt x="1083" y="949"/>
                    <a:pt x="1218" y="1185"/>
                    <a:pt x="1199" y="1435"/>
                  </a:cubicBezTo>
                  <a:cubicBezTo>
                    <a:pt x="1184" y="1575"/>
                    <a:pt x="1223" y="1714"/>
                    <a:pt x="1305" y="1830"/>
                  </a:cubicBezTo>
                  <a:cubicBezTo>
                    <a:pt x="1449" y="2032"/>
                    <a:pt x="1449" y="2306"/>
                    <a:pt x="1305" y="2508"/>
                  </a:cubicBezTo>
                  <a:cubicBezTo>
                    <a:pt x="1223" y="2624"/>
                    <a:pt x="1184" y="2763"/>
                    <a:pt x="1199" y="2903"/>
                  </a:cubicBezTo>
                  <a:cubicBezTo>
                    <a:pt x="1218" y="3153"/>
                    <a:pt x="1083" y="3389"/>
                    <a:pt x="857" y="3490"/>
                  </a:cubicBezTo>
                  <a:cubicBezTo>
                    <a:pt x="727" y="3548"/>
                    <a:pt x="626" y="3654"/>
                    <a:pt x="568" y="3779"/>
                  </a:cubicBezTo>
                  <a:cubicBezTo>
                    <a:pt x="472" y="3989"/>
                    <a:pt x="263" y="4121"/>
                    <a:pt x="36" y="4121"/>
                  </a:cubicBezTo>
                  <a:cubicBezTo>
                    <a:pt x="24" y="4121"/>
                    <a:pt x="12" y="4121"/>
                    <a:pt x="1" y="4120"/>
                  </a:cubicBezTo>
                  <a:lnTo>
                    <a:pt x="1" y="4120"/>
                  </a:lnTo>
                  <a:cubicBezTo>
                    <a:pt x="102" y="4130"/>
                    <a:pt x="198" y="4168"/>
                    <a:pt x="280" y="4226"/>
                  </a:cubicBezTo>
                  <a:cubicBezTo>
                    <a:pt x="381" y="4298"/>
                    <a:pt x="500" y="4334"/>
                    <a:pt x="619" y="4334"/>
                  </a:cubicBezTo>
                  <a:cubicBezTo>
                    <a:pt x="738" y="4334"/>
                    <a:pt x="857" y="4298"/>
                    <a:pt x="958" y="4226"/>
                  </a:cubicBezTo>
                  <a:cubicBezTo>
                    <a:pt x="1058" y="4156"/>
                    <a:pt x="1175" y="4117"/>
                    <a:pt x="1295" y="4117"/>
                  </a:cubicBezTo>
                  <a:cubicBezTo>
                    <a:pt x="1314" y="4117"/>
                    <a:pt x="1333" y="4118"/>
                    <a:pt x="1353" y="4120"/>
                  </a:cubicBezTo>
                  <a:cubicBezTo>
                    <a:pt x="1372" y="4122"/>
                    <a:pt x="1391" y="4123"/>
                    <a:pt x="1410" y="4123"/>
                  </a:cubicBezTo>
                  <a:cubicBezTo>
                    <a:pt x="1638" y="4123"/>
                    <a:pt x="1846" y="3992"/>
                    <a:pt x="1940" y="3779"/>
                  </a:cubicBezTo>
                  <a:cubicBezTo>
                    <a:pt x="1997" y="3654"/>
                    <a:pt x="2103" y="3548"/>
                    <a:pt x="2228" y="3490"/>
                  </a:cubicBezTo>
                  <a:cubicBezTo>
                    <a:pt x="2459" y="3389"/>
                    <a:pt x="2594" y="3153"/>
                    <a:pt x="2570" y="2903"/>
                  </a:cubicBezTo>
                  <a:cubicBezTo>
                    <a:pt x="2556" y="2763"/>
                    <a:pt x="2594" y="2624"/>
                    <a:pt x="2676" y="2508"/>
                  </a:cubicBezTo>
                  <a:cubicBezTo>
                    <a:pt x="2820" y="2306"/>
                    <a:pt x="2820" y="2032"/>
                    <a:pt x="2676" y="1830"/>
                  </a:cubicBezTo>
                  <a:cubicBezTo>
                    <a:pt x="2594" y="1714"/>
                    <a:pt x="2556" y="1575"/>
                    <a:pt x="2570" y="1435"/>
                  </a:cubicBezTo>
                  <a:cubicBezTo>
                    <a:pt x="2594" y="1185"/>
                    <a:pt x="2459" y="949"/>
                    <a:pt x="2228" y="844"/>
                  </a:cubicBezTo>
                  <a:cubicBezTo>
                    <a:pt x="2103" y="786"/>
                    <a:pt x="1997" y="685"/>
                    <a:pt x="1940" y="555"/>
                  </a:cubicBezTo>
                  <a:cubicBezTo>
                    <a:pt x="1846" y="346"/>
                    <a:pt x="1638" y="215"/>
                    <a:pt x="1410" y="215"/>
                  </a:cubicBezTo>
                  <a:cubicBezTo>
                    <a:pt x="1391" y="215"/>
                    <a:pt x="1372" y="216"/>
                    <a:pt x="1353" y="218"/>
                  </a:cubicBezTo>
                  <a:cubicBezTo>
                    <a:pt x="1339" y="219"/>
                    <a:pt x="1325" y="219"/>
                    <a:pt x="1310" y="219"/>
                  </a:cubicBezTo>
                  <a:cubicBezTo>
                    <a:pt x="1185" y="219"/>
                    <a:pt x="1062" y="181"/>
                    <a:pt x="958" y="112"/>
                  </a:cubicBezTo>
                  <a:cubicBezTo>
                    <a:pt x="857" y="38"/>
                    <a:pt x="738" y="0"/>
                    <a:pt x="6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1567636" y="2646541"/>
              <a:ext cx="62631" cy="62631"/>
            </a:xfrm>
            <a:custGeom>
              <a:avLst/>
              <a:gdLst/>
              <a:ahLst/>
              <a:cxnLst/>
              <a:rect l="l" t="t" r="r" b="b"/>
              <a:pathLst>
                <a:path w="2388" h="2388" extrusionOk="0">
                  <a:moveTo>
                    <a:pt x="1194" y="0"/>
                  </a:moveTo>
                  <a:cubicBezTo>
                    <a:pt x="535" y="0"/>
                    <a:pt x="1" y="535"/>
                    <a:pt x="1" y="1194"/>
                  </a:cubicBezTo>
                  <a:cubicBezTo>
                    <a:pt x="1" y="1853"/>
                    <a:pt x="535" y="2387"/>
                    <a:pt x="1194" y="2387"/>
                  </a:cubicBezTo>
                  <a:cubicBezTo>
                    <a:pt x="1853" y="2387"/>
                    <a:pt x="2387" y="1853"/>
                    <a:pt x="2387" y="1194"/>
                  </a:cubicBezTo>
                  <a:cubicBezTo>
                    <a:pt x="2387" y="535"/>
                    <a:pt x="1853" y="0"/>
                    <a:pt x="1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1579386" y="2646541"/>
              <a:ext cx="56310" cy="62710"/>
            </a:xfrm>
            <a:custGeom>
              <a:avLst/>
              <a:gdLst/>
              <a:ahLst/>
              <a:cxnLst/>
              <a:rect l="l" t="t" r="r" b="b"/>
              <a:pathLst>
                <a:path w="2147" h="2391" extrusionOk="0">
                  <a:moveTo>
                    <a:pt x="746" y="0"/>
                  </a:moveTo>
                  <a:cubicBezTo>
                    <a:pt x="472" y="0"/>
                    <a:pt x="212" y="92"/>
                    <a:pt x="0" y="265"/>
                  </a:cubicBezTo>
                  <a:cubicBezTo>
                    <a:pt x="592" y="741"/>
                    <a:pt x="592" y="1651"/>
                    <a:pt x="0" y="2127"/>
                  </a:cubicBezTo>
                  <a:cubicBezTo>
                    <a:pt x="223" y="2307"/>
                    <a:pt x="485" y="2390"/>
                    <a:pt x="743" y="2390"/>
                  </a:cubicBezTo>
                  <a:cubicBezTo>
                    <a:pt x="1225" y="2390"/>
                    <a:pt x="1693" y="2098"/>
                    <a:pt x="1872" y="1593"/>
                  </a:cubicBezTo>
                  <a:cubicBezTo>
                    <a:pt x="2146" y="814"/>
                    <a:pt x="1569" y="0"/>
                    <a:pt x="7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1358157" y="2520465"/>
              <a:ext cx="248374" cy="12012"/>
            </a:xfrm>
            <a:custGeom>
              <a:avLst/>
              <a:gdLst/>
              <a:ahLst/>
              <a:cxnLst/>
              <a:rect l="l" t="t" r="r" b="b"/>
              <a:pathLst>
                <a:path w="9470" h="458" extrusionOk="0">
                  <a:moveTo>
                    <a:pt x="289" y="1"/>
                  </a:moveTo>
                  <a:cubicBezTo>
                    <a:pt x="0" y="15"/>
                    <a:pt x="0" y="443"/>
                    <a:pt x="289" y="458"/>
                  </a:cubicBezTo>
                  <a:lnTo>
                    <a:pt x="9181" y="458"/>
                  </a:lnTo>
                  <a:cubicBezTo>
                    <a:pt x="9470" y="443"/>
                    <a:pt x="9470" y="15"/>
                    <a:pt x="91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1358157" y="2585850"/>
              <a:ext cx="248374" cy="12012"/>
            </a:xfrm>
            <a:custGeom>
              <a:avLst/>
              <a:gdLst/>
              <a:ahLst/>
              <a:cxnLst/>
              <a:rect l="l" t="t" r="r" b="b"/>
              <a:pathLst>
                <a:path w="9470" h="458" extrusionOk="0">
                  <a:moveTo>
                    <a:pt x="289" y="0"/>
                  </a:moveTo>
                  <a:cubicBezTo>
                    <a:pt x="0" y="14"/>
                    <a:pt x="0" y="443"/>
                    <a:pt x="289" y="457"/>
                  </a:cubicBezTo>
                  <a:lnTo>
                    <a:pt x="9181" y="457"/>
                  </a:lnTo>
                  <a:cubicBezTo>
                    <a:pt x="9470" y="443"/>
                    <a:pt x="9470" y="14"/>
                    <a:pt x="91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4"/>
            <p:cNvSpPr/>
            <p:nvPr/>
          </p:nvSpPr>
          <p:spPr>
            <a:xfrm>
              <a:off x="1434636" y="2628234"/>
              <a:ext cx="96176" cy="12038"/>
            </a:xfrm>
            <a:custGeom>
              <a:avLst/>
              <a:gdLst/>
              <a:ahLst/>
              <a:cxnLst/>
              <a:rect l="l" t="t" r="r" b="b"/>
              <a:pathLst>
                <a:path w="3667" h="459" extrusionOk="0">
                  <a:moveTo>
                    <a:pt x="3363" y="0"/>
                  </a:moveTo>
                  <a:cubicBezTo>
                    <a:pt x="3358" y="0"/>
                    <a:pt x="3354" y="1"/>
                    <a:pt x="3349" y="1"/>
                  </a:cubicBezTo>
                  <a:lnTo>
                    <a:pt x="289" y="1"/>
                  </a:lnTo>
                  <a:cubicBezTo>
                    <a:pt x="0" y="15"/>
                    <a:pt x="0" y="443"/>
                    <a:pt x="289" y="458"/>
                  </a:cubicBezTo>
                  <a:lnTo>
                    <a:pt x="3349" y="458"/>
                  </a:lnTo>
                  <a:cubicBezTo>
                    <a:pt x="3355" y="458"/>
                    <a:pt x="3361" y="458"/>
                    <a:pt x="3367" y="458"/>
                  </a:cubicBezTo>
                  <a:cubicBezTo>
                    <a:pt x="3667" y="458"/>
                    <a:pt x="3665" y="0"/>
                    <a:pt x="33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4"/>
            <p:cNvSpPr/>
            <p:nvPr/>
          </p:nvSpPr>
          <p:spPr>
            <a:xfrm>
              <a:off x="1416697" y="2553014"/>
              <a:ext cx="190595" cy="12038"/>
            </a:xfrm>
            <a:custGeom>
              <a:avLst/>
              <a:gdLst/>
              <a:ahLst/>
              <a:cxnLst/>
              <a:rect l="l" t="t" r="r" b="b"/>
              <a:pathLst>
                <a:path w="7267" h="459" extrusionOk="0">
                  <a:moveTo>
                    <a:pt x="300" y="0"/>
                  </a:moveTo>
                  <a:cubicBezTo>
                    <a:pt x="1" y="0"/>
                    <a:pt x="2" y="458"/>
                    <a:pt x="305" y="458"/>
                  </a:cubicBezTo>
                  <a:cubicBezTo>
                    <a:pt x="309" y="458"/>
                    <a:pt x="314" y="458"/>
                    <a:pt x="319" y="458"/>
                  </a:cubicBezTo>
                  <a:lnTo>
                    <a:pt x="6949" y="458"/>
                  </a:lnTo>
                  <a:cubicBezTo>
                    <a:pt x="6954" y="458"/>
                    <a:pt x="6958" y="458"/>
                    <a:pt x="6963" y="458"/>
                  </a:cubicBezTo>
                  <a:cubicBezTo>
                    <a:pt x="7265" y="458"/>
                    <a:pt x="7267" y="0"/>
                    <a:pt x="6967" y="0"/>
                  </a:cubicBezTo>
                  <a:cubicBezTo>
                    <a:pt x="6961" y="0"/>
                    <a:pt x="6955" y="1"/>
                    <a:pt x="6949" y="1"/>
                  </a:cubicBezTo>
                  <a:lnTo>
                    <a:pt x="319" y="1"/>
                  </a:lnTo>
                  <a:cubicBezTo>
                    <a:pt x="312" y="1"/>
                    <a:pt x="306" y="0"/>
                    <a:pt x="3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1357396" y="2553014"/>
              <a:ext cx="47209" cy="12038"/>
            </a:xfrm>
            <a:custGeom>
              <a:avLst/>
              <a:gdLst/>
              <a:ahLst/>
              <a:cxnLst/>
              <a:rect l="l" t="t" r="r" b="b"/>
              <a:pathLst>
                <a:path w="1800" h="459" extrusionOk="0">
                  <a:moveTo>
                    <a:pt x="300" y="0"/>
                  </a:moveTo>
                  <a:cubicBezTo>
                    <a:pt x="0" y="0"/>
                    <a:pt x="2" y="458"/>
                    <a:pt x="304" y="458"/>
                  </a:cubicBezTo>
                  <a:cubicBezTo>
                    <a:pt x="309" y="458"/>
                    <a:pt x="313" y="458"/>
                    <a:pt x="318" y="458"/>
                  </a:cubicBezTo>
                  <a:lnTo>
                    <a:pt x="1511" y="458"/>
                  </a:lnTo>
                  <a:cubicBezTo>
                    <a:pt x="1800" y="444"/>
                    <a:pt x="1800" y="15"/>
                    <a:pt x="1511" y="1"/>
                  </a:cubicBezTo>
                  <a:lnTo>
                    <a:pt x="318" y="1"/>
                  </a:lnTo>
                  <a:cubicBezTo>
                    <a:pt x="312" y="1"/>
                    <a:pt x="306" y="0"/>
                    <a:pt x="3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1306279" y="2479577"/>
              <a:ext cx="352262" cy="227183"/>
            </a:xfrm>
            <a:custGeom>
              <a:avLst/>
              <a:gdLst/>
              <a:ahLst/>
              <a:cxnLst/>
              <a:rect l="l" t="t" r="r" b="b"/>
              <a:pathLst>
                <a:path w="13431" h="8662" extrusionOk="0">
                  <a:moveTo>
                    <a:pt x="1377" y="1"/>
                  </a:moveTo>
                  <a:cubicBezTo>
                    <a:pt x="1228" y="1"/>
                    <a:pt x="1103" y="116"/>
                    <a:pt x="1098" y="270"/>
                  </a:cubicBezTo>
                  <a:cubicBezTo>
                    <a:pt x="1074" y="713"/>
                    <a:pt x="718" y="1069"/>
                    <a:pt x="270" y="1093"/>
                  </a:cubicBezTo>
                  <a:cubicBezTo>
                    <a:pt x="121" y="1098"/>
                    <a:pt x="1" y="1223"/>
                    <a:pt x="1" y="1372"/>
                  </a:cubicBezTo>
                  <a:lnTo>
                    <a:pt x="1" y="7290"/>
                  </a:lnTo>
                  <a:cubicBezTo>
                    <a:pt x="1" y="7439"/>
                    <a:pt x="121" y="7565"/>
                    <a:pt x="270" y="7569"/>
                  </a:cubicBezTo>
                  <a:cubicBezTo>
                    <a:pt x="718" y="7593"/>
                    <a:pt x="1074" y="7950"/>
                    <a:pt x="1098" y="8392"/>
                  </a:cubicBezTo>
                  <a:cubicBezTo>
                    <a:pt x="1103" y="8546"/>
                    <a:pt x="1228" y="8662"/>
                    <a:pt x="1377" y="8662"/>
                  </a:cubicBezTo>
                  <a:lnTo>
                    <a:pt x="8137" y="8662"/>
                  </a:lnTo>
                  <a:cubicBezTo>
                    <a:pt x="8426" y="8647"/>
                    <a:pt x="8426" y="8219"/>
                    <a:pt x="8137" y="8205"/>
                  </a:cubicBezTo>
                  <a:lnTo>
                    <a:pt x="1536" y="8205"/>
                  </a:lnTo>
                  <a:cubicBezTo>
                    <a:pt x="1444" y="7656"/>
                    <a:pt x="1011" y="7223"/>
                    <a:pt x="463" y="7132"/>
                  </a:cubicBezTo>
                  <a:lnTo>
                    <a:pt x="463" y="1531"/>
                  </a:lnTo>
                  <a:cubicBezTo>
                    <a:pt x="1011" y="1434"/>
                    <a:pt x="1444" y="1006"/>
                    <a:pt x="1536" y="458"/>
                  </a:cubicBezTo>
                  <a:lnTo>
                    <a:pt x="11838" y="458"/>
                  </a:lnTo>
                  <a:cubicBezTo>
                    <a:pt x="11934" y="1025"/>
                    <a:pt x="12391" y="1463"/>
                    <a:pt x="12963" y="1540"/>
                  </a:cubicBezTo>
                  <a:lnTo>
                    <a:pt x="12963" y="5423"/>
                  </a:lnTo>
                  <a:cubicBezTo>
                    <a:pt x="12956" y="5585"/>
                    <a:pt x="13075" y="5665"/>
                    <a:pt x="13194" y="5665"/>
                  </a:cubicBezTo>
                  <a:cubicBezTo>
                    <a:pt x="13312" y="5665"/>
                    <a:pt x="13430" y="5585"/>
                    <a:pt x="13421" y="5423"/>
                  </a:cubicBezTo>
                  <a:lnTo>
                    <a:pt x="13421" y="1372"/>
                  </a:lnTo>
                  <a:cubicBezTo>
                    <a:pt x="13421" y="1218"/>
                    <a:pt x="13295" y="1093"/>
                    <a:pt x="13142" y="1093"/>
                  </a:cubicBezTo>
                  <a:cubicBezTo>
                    <a:pt x="12675" y="1093"/>
                    <a:pt x="12295" y="727"/>
                    <a:pt x="12275" y="265"/>
                  </a:cubicBezTo>
                  <a:cubicBezTo>
                    <a:pt x="12266" y="116"/>
                    <a:pt x="12145" y="1"/>
                    <a:pt x="11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1277639" y="2449546"/>
              <a:ext cx="409411" cy="332066"/>
            </a:xfrm>
            <a:custGeom>
              <a:avLst/>
              <a:gdLst/>
              <a:ahLst/>
              <a:cxnLst/>
              <a:rect l="l" t="t" r="r" b="b"/>
              <a:pathLst>
                <a:path w="15610" h="12661" extrusionOk="0">
                  <a:moveTo>
                    <a:pt x="14975" y="448"/>
                  </a:moveTo>
                  <a:cubicBezTo>
                    <a:pt x="15076" y="448"/>
                    <a:pt x="15157" y="530"/>
                    <a:pt x="15157" y="631"/>
                  </a:cubicBezTo>
                  <a:lnTo>
                    <a:pt x="15157" y="10312"/>
                  </a:lnTo>
                  <a:lnTo>
                    <a:pt x="15153" y="10317"/>
                  </a:lnTo>
                  <a:cubicBezTo>
                    <a:pt x="15153" y="10418"/>
                    <a:pt x="15071" y="10495"/>
                    <a:pt x="14975" y="10495"/>
                  </a:cubicBezTo>
                  <a:lnTo>
                    <a:pt x="14070" y="10495"/>
                  </a:lnTo>
                  <a:lnTo>
                    <a:pt x="13950" y="10249"/>
                  </a:lnTo>
                  <a:lnTo>
                    <a:pt x="13969" y="10240"/>
                  </a:lnTo>
                  <a:cubicBezTo>
                    <a:pt x="14286" y="10095"/>
                    <a:pt x="14474" y="9768"/>
                    <a:pt x="14440" y="9422"/>
                  </a:cubicBezTo>
                  <a:cubicBezTo>
                    <a:pt x="14436" y="9335"/>
                    <a:pt x="14455" y="9253"/>
                    <a:pt x="14508" y="9181"/>
                  </a:cubicBezTo>
                  <a:cubicBezTo>
                    <a:pt x="14705" y="8897"/>
                    <a:pt x="14705" y="8522"/>
                    <a:pt x="14508" y="8238"/>
                  </a:cubicBezTo>
                  <a:cubicBezTo>
                    <a:pt x="14455" y="8166"/>
                    <a:pt x="14436" y="8079"/>
                    <a:pt x="14440" y="7997"/>
                  </a:cubicBezTo>
                  <a:cubicBezTo>
                    <a:pt x="14474" y="7651"/>
                    <a:pt x="14286" y="7324"/>
                    <a:pt x="13969" y="7179"/>
                  </a:cubicBezTo>
                  <a:cubicBezTo>
                    <a:pt x="13892" y="7141"/>
                    <a:pt x="13829" y="7078"/>
                    <a:pt x="13791" y="7001"/>
                  </a:cubicBezTo>
                  <a:cubicBezTo>
                    <a:pt x="13657" y="6712"/>
                    <a:pt x="13368" y="6526"/>
                    <a:pt x="13051" y="6526"/>
                  </a:cubicBezTo>
                  <a:cubicBezTo>
                    <a:pt x="13025" y="6526"/>
                    <a:pt x="12999" y="6527"/>
                    <a:pt x="12973" y="6530"/>
                  </a:cubicBezTo>
                  <a:cubicBezTo>
                    <a:pt x="12961" y="6531"/>
                    <a:pt x="12949" y="6532"/>
                    <a:pt x="12937" y="6532"/>
                  </a:cubicBezTo>
                  <a:cubicBezTo>
                    <a:pt x="12866" y="6532"/>
                    <a:pt x="12794" y="6508"/>
                    <a:pt x="12732" y="6467"/>
                  </a:cubicBezTo>
                  <a:cubicBezTo>
                    <a:pt x="12593" y="6366"/>
                    <a:pt x="12428" y="6316"/>
                    <a:pt x="12263" y="6316"/>
                  </a:cubicBezTo>
                  <a:cubicBezTo>
                    <a:pt x="12097" y="6316"/>
                    <a:pt x="11931" y="6366"/>
                    <a:pt x="11789" y="6467"/>
                  </a:cubicBezTo>
                  <a:cubicBezTo>
                    <a:pt x="11728" y="6508"/>
                    <a:pt x="11659" y="6532"/>
                    <a:pt x="11586" y="6532"/>
                  </a:cubicBezTo>
                  <a:cubicBezTo>
                    <a:pt x="11574" y="6532"/>
                    <a:pt x="11561" y="6531"/>
                    <a:pt x="11549" y="6530"/>
                  </a:cubicBezTo>
                  <a:cubicBezTo>
                    <a:pt x="11522" y="6527"/>
                    <a:pt x="11496" y="6526"/>
                    <a:pt x="11470" y="6526"/>
                  </a:cubicBezTo>
                  <a:cubicBezTo>
                    <a:pt x="11154" y="6526"/>
                    <a:pt x="10864" y="6712"/>
                    <a:pt x="10731" y="7001"/>
                  </a:cubicBezTo>
                  <a:cubicBezTo>
                    <a:pt x="10697" y="7078"/>
                    <a:pt x="10634" y="7141"/>
                    <a:pt x="10553" y="7179"/>
                  </a:cubicBezTo>
                  <a:cubicBezTo>
                    <a:pt x="10240" y="7324"/>
                    <a:pt x="10052" y="7651"/>
                    <a:pt x="10081" y="7997"/>
                  </a:cubicBezTo>
                  <a:cubicBezTo>
                    <a:pt x="10091" y="8079"/>
                    <a:pt x="10067" y="8166"/>
                    <a:pt x="10018" y="8238"/>
                  </a:cubicBezTo>
                  <a:cubicBezTo>
                    <a:pt x="9816" y="8522"/>
                    <a:pt x="9816" y="8897"/>
                    <a:pt x="10018" y="9181"/>
                  </a:cubicBezTo>
                  <a:cubicBezTo>
                    <a:pt x="10067" y="9253"/>
                    <a:pt x="10091" y="9335"/>
                    <a:pt x="10081" y="9422"/>
                  </a:cubicBezTo>
                  <a:cubicBezTo>
                    <a:pt x="10052" y="9768"/>
                    <a:pt x="10245" y="10095"/>
                    <a:pt x="10562" y="10240"/>
                  </a:cubicBezTo>
                  <a:lnTo>
                    <a:pt x="10581" y="10245"/>
                  </a:lnTo>
                  <a:lnTo>
                    <a:pt x="10461" y="10495"/>
                  </a:lnTo>
                  <a:lnTo>
                    <a:pt x="636" y="10495"/>
                  </a:lnTo>
                  <a:cubicBezTo>
                    <a:pt x="534" y="10495"/>
                    <a:pt x="453" y="10413"/>
                    <a:pt x="453" y="10312"/>
                  </a:cubicBezTo>
                  <a:lnTo>
                    <a:pt x="453" y="631"/>
                  </a:lnTo>
                  <a:cubicBezTo>
                    <a:pt x="453" y="530"/>
                    <a:pt x="534" y="448"/>
                    <a:pt x="636" y="448"/>
                  </a:cubicBezTo>
                  <a:close/>
                  <a:moveTo>
                    <a:pt x="12272" y="6768"/>
                  </a:moveTo>
                  <a:cubicBezTo>
                    <a:pt x="12345" y="6768"/>
                    <a:pt x="12417" y="6790"/>
                    <a:pt x="12477" y="6833"/>
                  </a:cubicBezTo>
                  <a:cubicBezTo>
                    <a:pt x="12619" y="6929"/>
                    <a:pt x="12782" y="6981"/>
                    <a:pt x="12951" y="6981"/>
                  </a:cubicBezTo>
                  <a:cubicBezTo>
                    <a:pt x="12977" y="6981"/>
                    <a:pt x="13004" y="6980"/>
                    <a:pt x="13031" y="6977"/>
                  </a:cubicBezTo>
                  <a:cubicBezTo>
                    <a:pt x="13041" y="6976"/>
                    <a:pt x="13052" y="6976"/>
                    <a:pt x="13063" y="6976"/>
                  </a:cubicBezTo>
                  <a:cubicBezTo>
                    <a:pt x="13200" y="6976"/>
                    <a:pt x="13329" y="7059"/>
                    <a:pt x="13391" y="7184"/>
                  </a:cubicBezTo>
                  <a:cubicBezTo>
                    <a:pt x="13468" y="7362"/>
                    <a:pt x="13613" y="7507"/>
                    <a:pt x="13791" y="7588"/>
                  </a:cubicBezTo>
                  <a:cubicBezTo>
                    <a:pt x="13930" y="7651"/>
                    <a:pt x="14012" y="7795"/>
                    <a:pt x="13998" y="7949"/>
                  </a:cubicBezTo>
                  <a:cubicBezTo>
                    <a:pt x="13978" y="8142"/>
                    <a:pt x="14031" y="8339"/>
                    <a:pt x="14147" y="8498"/>
                  </a:cubicBezTo>
                  <a:cubicBezTo>
                    <a:pt x="14234" y="8623"/>
                    <a:pt x="14234" y="8787"/>
                    <a:pt x="14147" y="8912"/>
                  </a:cubicBezTo>
                  <a:cubicBezTo>
                    <a:pt x="14031" y="9070"/>
                    <a:pt x="13978" y="9268"/>
                    <a:pt x="13998" y="9460"/>
                  </a:cubicBezTo>
                  <a:cubicBezTo>
                    <a:pt x="14012" y="9614"/>
                    <a:pt x="13930" y="9759"/>
                    <a:pt x="13791" y="9821"/>
                  </a:cubicBezTo>
                  <a:cubicBezTo>
                    <a:pt x="13685" y="9869"/>
                    <a:pt x="13594" y="9941"/>
                    <a:pt x="13517" y="10028"/>
                  </a:cubicBezTo>
                  <a:lnTo>
                    <a:pt x="13507" y="10038"/>
                  </a:lnTo>
                  <a:lnTo>
                    <a:pt x="13502" y="10047"/>
                  </a:lnTo>
                  <a:lnTo>
                    <a:pt x="13493" y="10052"/>
                  </a:lnTo>
                  <a:cubicBezTo>
                    <a:pt x="13454" y="10105"/>
                    <a:pt x="13416" y="10163"/>
                    <a:pt x="13387" y="10225"/>
                  </a:cubicBezTo>
                  <a:cubicBezTo>
                    <a:pt x="13329" y="10350"/>
                    <a:pt x="13200" y="10434"/>
                    <a:pt x="13059" y="10434"/>
                  </a:cubicBezTo>
                  <a:cubicBezTo>
                    <a:pt x="13048" y="10434"/>
                    <a:pt x="13037" y="10433"/>
                    <a:pt x="13026" y="10432"/>
                  </a:cubicBezTo>
                  <a:cubicBezTo>
                    <a:pt x="13000" y="10430"/>
                    <a:pt x="12974" y="10428"/>
                    <a:pt x="12948" y="10428"/>
                  </a:cubicBezTo>
                  <a:cubicBezTo>
                    <a:pt x="12781" y="10428"/>
                    <a:pt x="12615" y="10481"/>
                    <a:pt x="12477" y="10577"/>
                  </a:cubicBezTo>
                  <a:cubicBezTo>
                    <a:pt x="12434" y="10610"/>
                    <a:pt x="12376" y="10629"/>
                    <a:pt x="12323" y="10639"/>
                  </a:cubicBezTo>
                  <a:cubicBezTo>
                    <a:pt x="12304" y="10641"/>
                    <a:pt x="12286" y="10643"/>
                    <a:pt x="12269" y="10643"/>
                  </a:cubicBezTo>
                  <a:cubicBezTo>
                    <a:pt x="12251" y="10643"/>
                    <a:pt x="12234" y="10641"/>
                    <a:pt x="12217" y="10639"/>
                  </a:cubicBezTo>
                  <a:cubicBezTo>
                    <a:pt x="12164" y="10629"/>
                    <a:pt x="12112" y="10610"/>
                    <a:pt x="12063" y="10581"/>
                  </a:cubicBezTo>
                  <a:cubicBezTo>
                    <a:pt x="11929" y="10480"/>
                    <a:pt x="11760" y="10427"/>
                    <a:pt x="11592" y="10427"/>
                  </a:cubicBezTo>
                  <a:cubicBezTo>
                    <a:pt x="11568" y="10427"/>
                    <a:pt x="11539" y="10427"/>
                    <a:pt x="11515" y="10432"/>
                  </a:cubicBezTo>
                  <a:cubicBezTo>
                    <a:pt x="11504" y="10433"/>
                    <a:pt x="11492" y="10434"/>
                    <a:pt x="11481" y="10434"/>
                  </a:cubicBezTo>
                  <a:cubicBezTo>
                    <a:pt x="11344" y="10434"/>
                    <a:pt x="11216" y="10354"/>
                    <a:pt x="11154" y="10225"/>
                  </a:cubicBezTo>
                  <a:cubicBezTo>
                    <a:pt x="11125" y="10163"/>
                    <a:pt x="11091" y="10105"/>
                    <a:pt x="11048" y="10052"/>
                  </a:cubicBezTo>
                  <a:lnTo>
                    <a:pt x="11043" y="10047"/>
                  </a:lnTo>
                  <a:lnTo>
                    <a:pt x="11039" y="10038"/>
                  </a:lnTo>
                  <a:lnTo>
                    <a:pt x="11029" y="10028"/>
                  </a:lnTo>
                  <a:cubicBezTo>
                    <a:pt x="10952" y="9941"/>
                    <a:pt x="10860" y="9869"/>
                    <a:pt x="10755" y="9821"/>
                  </a:cubicBezTo>
                  <a:cubicBezTo>
                    <a:pt x="10615" y="9759"/>
                    <a:pt x="10533" y="9614"/>
                    <a:pt x="10548" y="9460"/>
                  </a:cubicBezTo>
                  <a:cubicBezTo>
                    <a:pt x="10562" y="9268"/>
                    <a:pt x="10514" y="9070"/>
                    <a:pt x="10399" y="8912"/>
                  </a:cubicBezTo>
                  <a:cubicBezTo>
                    <a:pt x="10312" y="8787"/>
                    <a:pt x="10312" y="8623"/>
                    <a:pt x="10399" y="8498"/>
                  </a:cubicBezTo>
                  <a:cubicBezTo>
                    <a:pt x="10514" y="8339"/>
                    <a:pt x="10562" y="8142"/>
                    <a:pt x="10548" y="7949"/>
                  </a:cubicBezTo>
                  <a:cubicBezTo>
                    <a:pt x="10533" y="7795"/>
                    <a:pt x="10615" y="7651"/>
                    <a:pt x="10755" y="7588"/>
                  </a:cubicBezTo>
                  <a:cubicBezTo>
                    <a:pt x="10933" y="7507"/>
                    <a:pt x="11072" y="7362"/>
                    <a:pt x="11154" y="7184"/>
                  </a:cubicBezTo>
                  <a:cubicBezTo>
                    <a:pt x="11216" y="7059"/>
                    <a:pt x="11345" y="6976"/>
                    <a:pt x="11482" y="6976"/>
                  </a:cubicBezTo>
                  <a:cubicBezTo>
                    <a:pt x="11493" y="6976"/>
                    <a:pt x="11504" y="6976"/>
                    <a:pt x="11515" y="6977"/>
                  </a:cubicBezTo>
                  <a:cubicBezTo>
                    <a:pt x="11542" y="6980"/>
                    <a:pt x="11568" y="6981"/>
                    <a:pt x="11595" y="6981"/>
                  </a:cubicBezTo>
                  <a:cubicBezTo>
                    <a:pt x="11764" y="6981"/>
                    <a:pt x="11926" y="6929"/>
                    <a:pt x="12063" y="6833"/>
                  </a:cubicBezTo>
                  <a:cubicBezTo>
                    <a:pt x="12126" y="6790"/>
                    <a:pt x="12199" y="6768"/>
                    <a:pt x="12272" y="6768"/>
                  </a:cubicBezTo>
                  <a:close/>
                  <a:moveTo>
                    <a:pt x="10894" y="10644"/>
                  </a:moveTo>
                  <a:cubicBezTo>
                    <a:pt x="11048" y="10802"/>
                    <a:pt x="11256" y="10888"/>
                    <a:pt x="11473" y="10888"/>
                  </a:cubicBezTo>
                  <a:cubicBezTo>
                    <a:pt x="11500" y="10888"/>
                    <a:pt x="11526" y="10887"/>
                    <a:pt x="11553" y="10884"/>
                  </a:cubicBezTo>
                  <a:cubicBezTo>
                    <a:pt x="11566" y="10883"/>
                    <a:pt x="11578" y="10882"/>
                    <a:pt x="11591" y="10882"/>
                  </a:cubicBezTo>
                  <a:cubicBezTo>
                    <a:pt x="11665" y="10882"/>
                    <a:pt x="11736" y="10907"/>
                    <a:pt x="11794" y="10952"/>
                  </a:cubicBezTo>
                  <a:cubicBezTo>
                    <a:pt x="11818" y="10966"/>
                    <a:pt x="11842" y="10981"/>
                    <a:pt x="11866" y="10995"/>
                  </a:cubicBezTo>
                  <a:lnTo>
                    <a:pt x="11390" y="11996"/>
                  </a:lnTo>
                  <a:lnTo>
                    <a:pt x="11149" y="11601"/>
                  </a:lnTo>
                  <a:cubicBezTo>
                    <a:pt x="11099" y="11523"/>
                    <a:pt x="11010" y="11472"/>
                    <a:pt x="10916" y="11472"/>
                  </a:cubicBezTo>
                  <a:cubicBezTo>
                    <a:pt x="10901" y="11472"/>
                    <a:pt x="10885" y="11474"/>
                    <a:pt x="10870" y="11476"/>
                  </a:cubicBezTo>
                  <a:lnTo>
                    <a:pt x="10466" y="11544"/>
                  </a:lnTo>
                  <a:lnTo>
                    <a:pt x="10894" y="10644"/>
                  </a:lnTo>
                  <a:close/>
                  <a:moveTo>
                    <a:pt x="13642" y="10644"/>
                  </a:moveTo>
                  <a:lnTo>
                    <a:pt x="14070" y="11544"/>
                  </a:lnTo>
                  <a:lnTo>
                    <a:pt x="14070" y="11544"/>
                  </a:lnTo>
                  <a:lnTo>
                    <a:pt x="13661" y="11476"/>
                  </a:lnTo>
                  <a:cubicBezTo>
                    <a:pt x="13646" y="11474"/>
                    <a:pt x="13631" y="11472"/>
                    <a:pt x="13616" y="11472"/>
                  </a:cubicBezTo>
                  <a:cubicBezTo>
                    <a:pt x="13522" y="11472"/>
                    <a:pt x="13436" y="11523"/>
                    <a:pt x="13387" y="11601"/>
                  </a:cubicBezTo>
                  <a:lnTo>
                    <a:pt x="13146" y="11996"/>
                  </a:lnTo>
                  <a:lnTo>
                    <a:pt x="12670" y="10995"/>
                  </a:lnTo>
                  <a:cubicBezTo>
                    <a:pt x="12694" y="10981"/>
                    <a:pt x="12713" y="10966"/>
                    <a:pt x="12737" y="10952"/>
                  </a:cubicBezTo>
                  <a:cubicBezTo>
                    <a:pt x="12802" y="10904"/>
                    <a:pt x="12879" y="10884"/>
                    <a:pt x="12953" y="10884"/>
                  </a:cubicBezTo>
                  <a:cubicBezTo>
                    <a:pt x="12962" y="10884"/>
                    <a:pt x="12970" y="10884"/>
                    <a:pt x="12978" y="10884"/>
                  </a:cubicBezTo>
                  <a:cubicBezTo>
                    <a:pt x="13005" y="10887"/>
                    <a:pt x="13032" y="10888"/>
                    <a:pt x="13058" y="10888"/>
                  </a:cubicBezTo>
                  <a:cubicBezTo>
                    <a:pt x="13276" y="10888"/>
                    <a:pt x="13487" y="10802"/>
                    <a:pt x="13642" y="10644"/>
                  </a:cubicBezTo>
                  <a:close/>
                  <a:moveTo>
                    <a:pt x="636" y="0"/>
                  </a:moveTo>
                  <a:cubicBezTo>
                    <a:pt x="284" y="0"/>
                    <a:pt x="0" y="284"/>
                    <a:pt x="0" y="636"/>
                  </a:cubicBezTo>
                  <a:lnTo>
                    <a:pt x="0" y="10317"/>
                  </a:lnTo>
                  <a:cubicBezTo>
                    <a:pt x="0" y="10668"/>
                    <a:pt x="284" y="10952"/>
                    <a:pt x="636" y="10952"/>
                  </a:cubicBezTo>
                  <a:lnTo>
                    <a:pt x="10240" y="10952"/>
                  </a:lnTo>
                  <a:lnTo>
                    <a:pt x="9903" y="11664"/>
                  </a:lnTo>
                  <a:cubicBezTo>
                    <a:pt x="9813" y="11848"/>
                    <a:pt x="9953" y="12052"/>
                    <a:pt x="10148" y="12052"/>
                  </a:cubicBezTo>
                  <a:cubicBezTo>
                    <a:pt x="10162" y="12052"/>
                    <a:pt x="10177" y="12051"/>
                    <a:pt x="10192" y="12049"/>
                  </a:cubicBezTo>
                  <a:lnTo>
                    <a:pt x="10822" y="11948"/>
                  </a:lnTo>
                  <a:lnTo>
                    <a:pt x="11178" y="12530"/>
                  </a:lnTo>
                  <a:cubicBezTo>
                    <a:pt x="11226" y="12607"/>
                    <a:pt x="11313" y="12660"/>
                    <a:pt x="11409" y="12660"/>
                  </a:cubicBezTo>
                  <a:lnTo>
                    <a:pt x="11423" y="12660"/>
                  </a:lnTo>
                  <a:cubicBezTo>
                    <a:pt x="11520" y="12655"/>
                    <a:pt x="11611" y="12593"/>
                    <a:pt x="11654" y="12501"/>
                  </a:cubicBezTo>
                  <a:lnTo>
                    <a:pt x="12266" y="11216"/>
                  </a:lnTo>
                  <a:lnTo>
                    <a:pt x="12881" y="12501"/>
                  </a:lnTo>
                  <a:cubicBezTo>
                    <a:pt x="12925" y="12593"/>
                    <a:pt x="13011" y="12655"/>
                    <a:pt x="13112" y="12660"/>
                  </a:cubicBezTo>
                  <a:lnTo>
                    <a:pt x="13127" y="12660"/>
                  </a:lnTo>
                  <a:cubicBezTo>
                    <a:pt x="13218" y="12660"/>
                    <a:pt x="13310" y="12607"/>
                    <a:pt x="13358" y="12530"/>
                  </a:cubicBezTo>
                  <a:lnTo>
                    <a:pt x="13709" y="11948"/>
                  </a:lnTo>
                  <a:lnTo>
                    <a:pt x="14344" y="12049"/>
                  </a:lnTo>
                  <a:cubicBezTo>
                    <a:pt x="14359" y="12051"/>
                    <a:pt x="14374" y="12052"/>
                    <a:pt x="14388" y="12052"/>
                  </a:cubicBezTo>
                  <a:cubicBezTo>
                    <a:pt x="14583" y="12052"/>
                    <a:pt x="14723" y="11848"/>
                    <a:pt x="14633" y="11664"/>
                  </a:cubicBezTo>
                  <a:lnTo>
                    <a:pt x="14291" y="10952"/>
                  </a:lnTo>
                  <a:lnTo>
                    <a:pt x="14975" y="10952"/>
                  </a:lnTo>
                  <a:cubicBezTo>
                    <a:pt x="15326" y="10952"/>
                    <a:pt x="15610" y="10668"/>
                    <a:pt x="15610" y="10317"/>
                  </a:cubicBezTo>
                  <a:lnTo>
                    <a:pt x="15610" y="636"/>
                  </a:lnTo>
                  <a:cubicBezTo>
                    <a:pt x="15610" y="284"/>
                    <a:pt x="15326" y="0"/>
                    <a:pt x="14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1549093" y="2640482"/>
              <a:ext cx="87102" cy="74748"/>
            </a:xfrm>
            <a:custGeom>
              <a:avLst/>
              <a:gdLst/>
              <a:ahLst/>
              <a:cxnLst/>
              <a:rect l="l" t="t" r="r" b="b"/>
              <a:pathLst>
                <a:path w="3321" h="2850" extrusionOk="0">
                  <a:moveTo>
                    <a:pt x="1893" y="462"/>
                  </a:moveTo>
                  <a:cubicBezTo>
                    <a:pt x="2388" y="462"/>
                    <a:pt x="2863" y="846"/>
                    <a:pt x="2863" y="1425"/>
                  </a:cubicBezTo>
                  <a:cubicBezTo>
                    <a:pt x="2863" y="1959"/>
                    <a:pt x="2430" y="2387"/>
                    <a:pt x="1901" y="2392"/>
                  </a:cubicBezTo>
                  <a:lnTo>
                    <a:pt x="1901" y="2387"/>
                  </a:lnTo>
                  <a:cubicBezTo>
                    <a:pt x="1045" y="2387"/>
                    <a:pt x="612" y="1353"/>
                    <a:pt x="1218" y="746"/>
                  </a:cubicBezTo>
                  <a:cubicBezTo>
                    <a:pt x="1414" y="550"/>
                    <a:pt x="1656" y="462"/>
                    <a:pt x="1893" y="462"/>
                  </a:cubicBezTo>
                  <a:close/>
                  <a:moveTo>
                    <a:pt x="1889" y="0"/>
                  </a:moveTo>
                  <a:cubicBezTo>
                    <a:pt x="1540" y="0"/>
                    <a:pt x="1185" y="130"/>
                    <a:pt x="895" y="419"/>
                  </a:cubicBezTo>
                  <a:cubicBezTo>
                    <a:pt x="0" y="1314"/>
                    <a:pt x="636" y="2849"/>
                    <a:pt x="1901" y="2849"/>
                  </a:cubicBezTo>
                  <a:cubicBezTo>
                    <a:pt x="2685" y="2849"/>
                    <a:pt x="3321" y="2209"/>
                    <a:pt x="3321" y="1425"/>
                  </a:cubicBezTo>
                  <a:cubicBezTo>
                    <a:pt x="3321" y="568"/>
                    <a:pt x="2620" y="0"/>
                    <a:pt x="1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4" name="Google Shape;834;p34"/>
          <p:cNvSpPr txBox="1">
            <a:spLocks noGrp="1"/>
          </p:cNvSpPr>
          <p:nvPr>
            <p:ph type="subTitle" idx="4294967295"/>
          </p:nvPr>
        </p:nvSpPr>
        <p:spPr>
          <a:xfrm>
            <a:off x="6102645" y="2612853"/>
            <a:ext cx="2277600" cy="34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 dirty="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rPr>
              <a:t>affordable</a:t>
            </a:r>
            <a:endParaRPr sz="1400" dirty="0"/>
          </a:p>
        </p:txBody>
      </p:sp>
      <p:sp>
        <p:nvSpPr>
          <p:cNvPr id="835" name="Google Shape;835;p34"/>
          <p:cNvSpPr txBox="1">
            <a:spLocks noGrp="1"/>
          </p:cNvSpPr>
          <p:nvPr>
            <p:ph type="subTitle" idx="4294967295"/>
          </p:nvPr>
        </p:nvSpPr>
        <p:spPr>
          <a:xfrm>
            <a:off x="6056110" y="3230704"/>
            <a:ext cx="2277600" cy="129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>
              <a:buNone/>
            </a:pPr>
            <a:r>
              <a:rPr lang="en-GB" dirty="0" smtClean="0"/>
              <a:t>Healthcare </a:t>
            </a:r>
            <a:r>
              <a:rPr lang="en-GB" dirty="0"/>
              <a:t>body negotiating prices behalf of </a:t>
            </a:r>
            <a:r>
              <a:rPr lang="en-GB" dirty="0" smtClean="0"/>
              <a:t>patients -&gt; reduction in overall cost</a:t>
            </a:r>
          </a:p>
        </p:txBody>
      </p:sp>
      <p:sp>
        <p:nvSpPr>
          <p:cNvPr id="836" name="Google Shape;836;p34"/>
          <p:cNvSpPr/>
          <p:nvPr/>
        </p:nvSpPr>
        <p:spPr>
          <a:xfrm>
            <a:off x="6817275" y="1550750"/>
            <a:ext cx="764700" cy="7647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7" name="Google Shape;837;p34"/>
          <p:cNvGrpSpPr/>
          <p:nvPr/>
        </p:nvGrpSpPr>
        <p:grpSpPr>
          <a:xfrm>
            <a:off x="7026612" y="1760529"/>
            <a:ext cx="346021" cy="345131"/>
            <a:chOff x="850625" y="1526817"/>
            <a:chExt cx="346021" cy="345131"/>
          </a:xfrm>
        </p:grpSpPr>
        <p:sp>
          <p:nvSpPr>
            <p:cNvPr id="838" name="Google Shape;838;p34"/>
            <p:cNvSpPr/>
            <p:nvPr/>
          </p:nvSpPr>
          <p:spPr>
            <a:xfrm>
              <a:off x="999798" y="1531974"/>
              <a:ext cx="47805" cy="21913"/>
            </a:xfrm>
            <a:custGeom>
              <a:avLst/>
              <a:gdLst/>
              <a:ahLst/>
              <a:cxnLst/>
              <a:rect l="l" t="t" r="r" b="b"/>
              <a:pathLst>
                <a:path w="1826" h="837" extrusionOk="0">
                  <a:moveTo>
                    <a:pt x="0" y="0"/>
                  </a:moveTo>
                  <a:lnTo>
                    <a:pt x="0" y="836"/>
                  </a:lnTo>
                  <a:lnTo>
                    <a:pt x="1826" y="836"/>
                  </a:lnTo>
                  <a:lnTo>
                    <a:pt x="1826" y="0"/>
                  </a:ln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876019" y="1581402"/>
              <a:ext cx="295206" cy="174725"/>
            </a:xfrm>
            <a:custGeom>
              <a:avLst/>
              <a:gdLst/>
              <a:ahLst/>
              <a:cxnLst/>
              <a:rect l="l" t="t" r="r" b="b"/>
              <a:pathLst>
                <a:path w="11276" h="6674" extrusionOk="0">
                  <a:moveTo>
                    <a:pt x="1" y="0"/>
                  </a:moveTo>
                  <a:lnTo>
                    <a:pt x="1" y="6673"/>
                  </a:lnTo>
                  <a:lnTo>
                    <a:pt x="11276" y="6673"/>
                  </a:lnTo>
                  <a:lnTo>
                    <a:pt x="11276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1155622" y="1581402"/>
              <a:ext cx="15603" cy="174725"/>
            </a:xfrm>
            <a:custGeom>
              <a:avLst/>
              <a:gdLst/>
              <a:ahLst/>
              <a:cxnLst/>
              <a:rect l="l" t="t" r="r" b="b"/>
              <a:pathLst>
                <a:path w="596" h="6674" extrusionOk="0">
                  <a:moveTo>
                    <a:pt x="0" y="0"/>
                  </a:moveTo>
                  <a:lnTo>
                    <a:pt x="0" y="6673"/>
                  </a:lnTo>
                  <a:lnTo>
                    <a:pt x="596" y="6673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855782" y="1553861"/>
              <a:ext cx="335837" cy="27568"/>
            </a:xfrm>
            <a:custGeom>
              <a:avLst/>
              <a:gdLst/>
              <a:ahLst/>
              <a:cxnLst/>
              <a:rect l="l" t="t" r="r" b="b"/>
              <a:pathLst>
                <a:path w="12828" h="1053" extrusionOk="0">
                  <a:moveTo>
                    <a:pt x="0" y="0"/>
                  </a:moveTo>
                  <a:lnTo>
                    <a:pt x="0" y="1052"/>
                  </a:lnTo>
                  <a:lnTo>
                    <a:pt x="12827" y="1052"/>
                  </a:lnTo>
                  <a:lnTo>
                    <a:pt x="12827" y="0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855782" y="1756101"/>
              <a:ext cx="335837" cy="27568"/>
            </a:xfrm>
            <a:custGeom>
              <a:avLst/>
              <a:gdLst/>
              <a:ahLst/>
              <a:cxnLst/>
              <a:rect l="l" t="t" r="r" b="b"/>
              <a:pathLst>
                <a:path w="12828" h="1053" extrusionOk="0">
                  <a:moveTo>
                    <a:pt x="0" y="0"/>
                  </a:moveTo>
                  <a:lnTo>
                    <a:pt x="0" y="1052"/>
                  </a:lnTo>
                  <a:lnTo>
                    <a:pt x="12827" y="1052"/>
                  </a:lnTo>
                  <a:lnTo>
                    <a:pt x="12827" y="0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1175361" y="1553861"/>
              <a:ext cx="16258" cy="27568"/>
            </a:xfrm>
            <a:custGeom>
              <a:avLst/>
              <a:gdLst/>
              <a:ahLst/>
              <a:cxnLst/>
              <a:rect l="l" t="t" r="r" b="b"/>
              <a:pathLst>
                <a:path w="621" h="1053" extrusionOk="0">
                  <a:moveTo>
                    <a:pt x="0" y="0"/>
                  </a:moveTo>
                  <a:lnTo>
                    <a:pt x="0" y="1052"/>
                  </a:lnTo>
                  <a:lnTo>
                    <a:pt x="620" y="1052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1175361" y="1756101"/>
              <a:ext cx="16258" cy="27568"/>
            </a:xfrm>
            <a:custGeom>
              <a:avLst/>
              <a:gdLst/>
              <a:ahLst/>
              <a:cxnLst/>
              <a:rect l="l" t="t" r="r" b="b"/>
              <a:pathLst>
                <a:path w="621" h="1053" extrusionOk="0">
                  <a:moveTo>
                    <a:pt x="0" y="0"/>
                  </a:moveTo>
                  <a:lnTo>
                    <a:pt x="0" y="1052"/>
                  </a:lnTo>
                  <a:lnTo>
                    <a:pt x="620" y="1052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922306" y="1783643"/>
              <a:ext cx="72100" cy="83279"/>
            </a:xfrm>
            <a:custGeom>
              <a:avLst/>
              <a:gdLst/>
              <a:ahLst/>
              <a:cxnLst/>
              <a:rect l="l" t="t" r="r" b="b"/>
              <a:pathLst>
                <a:path w="2754" h="3181" extrusionOk="0">
                  <a:moveTo>
                    <a:pt x="1749" y="0"/>
                  </a:moveTo>
                  <a:lnTo>
                    <a:pt x="1" y="3180"/>
                  </a:lnTo>
                  <a:lnTo>
                    <a:pt x="1005" y="3180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F0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1052865" y="1783643"/>
              <a:ext cx="72100" cy="83279"/>
            </a:xfrm>
            <a:custGeom>
              <a:avLst/>
              <a:gdLst/>
              <a:ahLst/>
              <a:cxnLst/>
              <a:rect l="l" t="t" r="r" b="b"/>
              <a:pathLst>
                <a:path w="2754" h="3181" extrusionOk="0">
                  <a:moveTo>
                    <a:pt x="0" y="0"/>
                  </a:moveTo>
                  <a:lnTo>
                    <a:pt x="1749" y="3180"/>
                  </a:lnTo>
                  <a:lnTo>
                    <a:pt x="2753" y="3180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F0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961811" y="1821499"/>
              <a:ext cx="123779" cy="21520"/>
            </a:xfrm>
            <a:custGeom>
              <a:avLst/>
              <a:gdLst/>
              <a:ahLst/>
              <a:cxnLst/>
              <a:rect l="l" t="t" r="r" b="b"/>
              <a:pathLst>
                <a:path w="4728" h="822" extrusionOk="0">
                  <a:moveTo>
                    <a:pt x="452" y="0"/>
                  </a:moveTo>
                  <a:lnTo>
                    <a:pt x="0" y="822"/>
                  </a:lnTo>
                  <a:lnTo>
                    <a:pt x="4727" y="822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1030717" y="1531974"/>
              <a:ext cx="16886" cy="21913"/>
            </a:xfrm>
            <a:custGeom>
              <a:avLst/>
              <a:gdLst/>
              <a:ahLst/>
              <a:cxnLst/>
              <a:rect l="l" t="t" r="r" b="b"/>
              <a:pathLst>
                <a:path w="645" h="837" extrusionOk="0">
                  <a:moveTo>
                    <a:pt x="1" y="0"/>
                  </a:moveTo>
                  <a:lnTo>
                    <a:pt x="1" y="836"/>
                  </a:lnTo>
                  <a:lnTo>
                    <a:pt x="645" y="836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959533" y="1783643"/>
              <a:ext cx="34872" cy="15603"/>
            </a:xfrm>
            <a:custGeom>
              <a:avLst/>
              <a:gdLst/>
              <a:ahLst/>
              <a:cxnLst/>
              <a:rect l="l" t="t" r="r" b="b"/>
              <a:pathLst>
                <a:path w="1332" h="596" extrusionOk="0">
                  <a:moveTo>
                    <a:pt x="327" y="0"/>
                  </a:moveTo>
                  <a:lnTo>
                    <a:pt x="1" y="596"/>
                  </a:lnTo>
                  <a:lnTo>
                    <a:pt x="1005" y="59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1052865" y="1783643"/>
              <a:ext cx="34976" cy="15603"/>
            </a:xfrm>
            <a:custGeom>
              <a:avLst/>
              <a:gdLst/>
              <a:ahLst/>
              <a:cxnLst/>
              <a:rect l="l" t="t" r="r" b="b"/>
              <a:pathLst>
                <a:path w="1336" h="596" extrusionOk="0">
                  <a:moveTo>
                    <a:pt x="0" y="0"/>
                  </a:moveTo>
                  <a:lnTo>
                    <a:pt x="327" y="596"/>
                  </a:lnTo>
                  <a:lnTo>
                    <a:pt x="1336" y="5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928589" y="1703401"/>
              <a:ext cx="29348" cy="29322"/>
            </a:xfrm>
            <a:custGeom>
              <a:avLst/>
              <a:gdLst/>
              <a:ahLst/>
              <a:cxnLst/>
              <a:rect l="l" t="t" r="r" b="b"/>
              <a:pathLst>
                <a:path w="1121" h="1120" extrusionOk="0">
                  <a:moveTo>
                    <a:pt x="558" y="0"/>
                  </a:moveTo>
                  <a:cubicBezTo>
                    <a:pt x="251" y="0"/>
                    <a:pt x="1" y="250"/>
                    <a:pt x="1" y="562"/>
                  </a:cubicBezTo>
                  <a:cubicBezTo>
                    <a:pt x="1" y="870"/>
                    <a:pt x="251" y="1119"/>
                    <a:pt x="558" y="1119"/>
                  </a:cubicBezTo>
                  <a:cubicBezTo>
                    <a:pt x="870" y="1119"/>
                    <a:pt x="1120" y="870"/>
                    <a:pt x="1120" y="562"/>
                  </a:cubicBezTo>
                  <a:cubicBezTo>
                    <a:pt x="1120" y="250"/>
                    <a:pt x="870" y="0"/>
                    <a:pt x="558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976760" y="1636223"/>
              <a:ext cx="29348" cy="29348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558" y="1"/>
                  </a:moveTo>
                  <a:cubicBezTo>
                    <a:pt x="251" y="1"/>
                    <a:pt x="1" y="251"/>
                    <a:pt x="1" y="558"/>
                  </a:cubicBezTo>
                  <a:cubicBezTo>
                    <a:pt x="1" y="870"/>
                    <a:pt x="251" y="1120"/>
                    <a:pt x="558" y="1120"/>
                  </a:cubicBezTo>
                  <a:cubicBezTo>
                    <a:pt x="866" y="1120"/>
                    <a:pt x="1120" y="870"/>
                    <a:pt x="1120" y="558"/>
                  </a:cubicBezTo>
                  <a:cubicBezTo>
                    <a:pt x="1120" y="251"/>
                    <a:pt x="866" y="1"/>
                    <a:pt x="55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1036136" y="1670074"/>
              <a:ext cx="29322" cy="29322"/>
            </a:xfrm>
            <a:custGeom>
              <a:avLst/>
              <a:gdLst/>
              <a:ahLst/>
              <a:cxnLst/>
              <a:rect l="l" t="t" r="r" b="b"/>
              <a:pathLst>
                <a:path w="1120" h="1120" extrusionOk="0">
                  <a:moveTo>
                    <a:pt x="558" y="0"/>
                  </a:moveTo>
                  <a:cubicBezTo>
                    <a:pt x="250" y="0"/>
                    <a:pt x="0" y="250"/>
                    <a:pt x="0" y="562"/>
                  </a:cubicBezTo>
                  <a:cubicBezTo>
                    <a:pt x="0" y="870"/>
                    <a:pt x="250" y="1119"/>
                    <a:pt x="558" y="1119"/>
                  </a:cubicBezTo>
                  <a:cubicBezTo>
                    <a:pt x="865" y="1119"/>
                    <a:pt x="1120" y="870"/>
                    <a:pt x="1120" y="562"/>
                  </a:cubicBezTo>
                  <a:cubicBezTo>
                    <a:pt x="1120" y="250"/>
                    <a:pt x="865" y="0"/>
                    <a:pt x="558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1085302" y="1604153"/>
              <a:ext cx="29348" cy="29348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563" y="1"/>
                  </a:moveTo>
                  <a:cubicBezTo>
                    <a:pt x="251" y="1"/>
                    <a:pt x="1" y="251"/>
                    <a:pt x="1" y="563"/>
                  </a:cubicBezTo>
                  <a:cubicBezTo>
                    <a:pt x="1" y="870"/>
                    <a:pt x="251" y="1120"/>
                    <a:pt x="563" y="1120"/>
                  </a:cubicBezTo>
                  <a:cubicBezTo>
                    <a:pt x="870" y="1120"/>
                    <a:pt x="1120" y="870"/>
                    <a:pt x="1120" y="563"/>
                  </a:cubicBezTo>
                  <a:cubicBezTo>
                    <a:pt x="1120" y="251"/>
                    <a:pt x="870" y="1"/>
                    <a:pt x="563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850625" y="1526817"/>
              <a:ext cx="346021" cy="183836"/>
            </a:xfrm>
            <a:custGeom>
              <a:avLst/>
              <a:gdLst/>
              <a:ahLst/>
              <a:cxnLst/>
              <a:rect l="l" t="t" r="r" b="b"/>
              <a:pathLst>
                <a:path w="13217" h="7022" extrusionOk="0">
                  <a:moveTo>
                    <a:pt x="7331" y="389"/>
                  </a:moveTo>
                  <a:lnTo>
                    <a:pt x="7331" y="841"/>
                  </a:lnTo>
                  <a:lnTo>
                    <a:pt x="5890" y="841"/>
                  </a:lnTo>
                  <a:lnTo>
                    <a:pt x="5890" y="389"/>
                  </a:lnTo>
                  <a:close/>
                  <a:moveTo>
                    <a:pt x="12827" y="1225"/>
                  </a:moveTo>
                  <a:lnTo>
                    <a:pt x="12827" y="1893"/>
                  </a:lnTo>
                  <a:lnTo>
                    <a:pt x="390" y="1893"/>
                  </a:lnTo>
                  <a:lnTo>
                    <a:pt x="390" y="1225"/>
                  </a:lnTo>
                  <a:close/>
                  <a:moveTo>
                    <a:pt x="5698" y="0"/>
                  </a:moveTo>
                  <a:cubicBezTo>
                    <a:pt x="5588" y="0"/>
                    <a:pt x="5501" y="92"/>
                    <a:pt x="5501" y="197"/>
                  </a:cubicBezTo>
                  <a:lnTo>
                    <a:pt x="5501" y="841"/>
                  </a:lnTo>
                  <a:lnTo>
                    <a:pt x="197" y="841"/>
                  </a:lnTo>
                  <a:cubicBezTo>
                    <a:pt x="92" y="841"/>
                    <a:pt x="0" y="927"/>
                    <a:pt x="5" y="1033"/>
                  </a:cubicBezTo>
                  <a:lnTo>
                    <a:pt x="5" y="2085"/>
                  </a:lnTo>
                  <a:cubicBezTo>
                    <a:pt x="5" y="2191"/>
                    <a:pt x="92" y="2277"/>
                    <a:pt x="197" y="2277"/>
                  </a:cubicBezTo>
                  <a:lnTo>
                    <a:pt x="779" y="2277"/>
                  </a:lnTo>
                  <a:lnTo>
                    <a:pt x="779" y="3128"/>
                  </a:lnTo>
                  <a:cubicBezTo>
                    <a:pt x="779" y="3257"/>
                    <a:pt x="876" y="3322"/>
                    <a:pt x="973" y="3322"/>
                  </a:cubicBezTo>
                  <a:cubicBezTo>
                    <a:pt x="1071" y="3322"/>
                    <a:pt x="1168" y="3257"/>
                    <a:pt x="1168" y="3128"/>
                  </a:cubicBezTo>
                  <a:lnTo>
                    <a:pt x="1168" y="2277"/>
                  </a:lnTo>
                  <a:lnTo>
                    <a:pt x="12054" y="2277"/>
                  </a:lnTo>
                  <a:lnTo>
                    <a:pt x="12054" y="6827"/>
                  </a:lnTo>
                  <a:cubicBezTo>
                    <a:pt x="12054" y="6957"/>
                    <a:pt x="12150" y="7021"/>
                    <a:pt x="12246" y="7021"/>
                  </a:cubicBezTo>
                  <a:cubicBezTo>
                    <a:pt x="12342" y="7021"/>
                    <a:pt x="12438" y="6957"/>
                    <a:pt x="12438" y="6827"/>
                  </a:cubicBezTo>
                  <a:lnTo>
                    <a:pt x="12438" y="2277"/>
                  </a:lnTo>
                  <a:lnTo>
                    <a:pt x="13019" y="2277"/>
                  </a:lnTo>
                  <a:cubicBezTo>
                    <a:pt x="13130" y="2277"/>
                    <a:pt x="13216" y="2191"/>
                    <a:pt x="13216" y="2085"/>
                  </a:cubicBezTo>
                  <a:lnTo>
                    <a:pt x="13216" y="1033"/>
                  </a:lnTo>
                  <a:cubicBezTo>
                    <a:pt x="13216" y="927"/>
                    <a:pt x="13130" y="841"/>
                    <a:pt x="13024" y="841"/>
                  </a:cubicBezTo>
                  <a:lnTo>
                    <a:pt x="7716" y="841"/>
                  </a:lnTo>
                  <a:lnTo>
                    <a:pt x="7716" y="197"/>
                  </a:lnTo>
                  <a:cubicBezTo>
                    <a:pt x="7716" y="92"/>
                    <a:pt x="7629" y="5"/>
                    <a:pt x="752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850625" y="1623945"/>
              <a:ext cx="346021" cy="248003"/>
            </a:xfrm>
            <a:custGeom>
              <a:avLst/>
              <a:gdLst/>
              <a:ahLst/>
              <a:cxnLst/>
              <a:rect l="l" t="t" r="r" b="b"/>
              <a:pathLst>
                <a:path w="13217" h="9473" extrusionOk="0">
                  <a:moveTo>
                    <a:pt x="12827" y="5240"/>
                  </a:moveTo>
                  <a:lnTo>
                    <a:pt x="12827" y="5908"/>
                  </a:lnTo>
                  <a:lnTo>
                    <a:pt x="390" y="5908"/>
                  </a:lnTo>
                  <a:lnTo>
                    <a:pt x="390" y="5240"/>
                  </a:lnTo>
                  <a:close/>
                  <a:moveTo>
                    <a:pt x="7615" y="6292"/>
                  </a:moveTo>
                  <a:lnTo>
                    <a:pt x="8196" y="7349"/>
                  </a:lnTo>
                  <a:lnTo>
                    <a:pt x="5025" y="7349"/>
                  </a:lnTo>
                  <a:lnTo>
                    <a:pt x="5607" y="6292"/>
                  </a:lnTo>
                  <a:close/>
                  <a:moveTo>
                    <a:pt x="5165" y="6292"/>
                  </a:moveTo>
                  <a:lnTo>
                    <a:pt x="4314" y="7844"/>
                  </a:lnTo>
                  <a:lnTo>
                    <a:pt x="4074" y="8276"/>
                  </a:lnTo>
                  <a:lnTo>
                    <a:pt x="3627" y="9083"/>
                  </a:lnTo>
                  <a:lnTo>
                    <a:pt x="3065" y="9083"/>
                  </a:lnTo>
                  <a:lnTo>
                    <a:pt x="4603" y="6292"/>
                  </a:lnTo>
                  <a:close/>
                  <a:moveTo>
                    <a:pt x="8619" y="6292"/>
                  </a:moveTo>
                  <a:lnTo>
                    <a:pt x="10156" y="9083"/>
                  </a:lnTo>
                  <a:lnTo>
                    <a:pt x="9589" y="9083"/>
                  </a:lnTo>
                  <a:lnTo>
                    <a:pt x="8057" y="6292"/>
                  </a:lnTo>
                  <a:close/>
                  <a:moveTo>
                    <a:pt x="973" y="0"/>
                  </a:moveTo>
                  <a:cubicBezTo>
                    <a:pt x="876" y="0"/>
                    <a:pt x="779" y="64"/>
                    <a:pt x="779" y="191"/>
                  </a:cubicBezTo>
                  <a:lnTo>
                    <a:pt x="779" y="4856"/>
                  </a:lnTo>
                  <a:lnTo>
                    <a:pt x="197" y="4856"/>
                  </a:lnTo>
                  <a:cubicBezTo>
                    <a:pt x="92" y="4856"/>
                    <a:pt x="0" y="4942"/>
                    <a:pt x="0" y="5048"/>
                  </a:cubicBezTo>
                  <a:lnTo>
                    <a:pt x="0" y="6100"/>
                  </a:lnTo>
                  <a:cubicBezTo>
                    <a:pt x="5" y="6206"/>
                    <a:pt x="92" y="6292"/>
                    <a:pt x="197" y="6292"/>
                  </a:cubicBezTo>
                  <a:lnTo>
                    <a:pt x="4161" y="6292"/>
                  </a:lnTo>
                  <a:lnTo>
                    <a:pt x="2571" y="9184"/>
                  </a:lnTo>
                  <a:cubicBezTo>
                    <a:pt x="2499" y="9314"/>
                    <a:pt x="2590" y="9473"/>
                    <a:pt x="2739" y="9473"/>
                  </a:cubicBezTo>
                  <a:lnTo>
                    <a:pt x="3743" y="9473"/>
                  </a:lnTo>
                  <a:cubicBezTo>
                    <a:pt x="3815" y="9473"/>
                    <a:pt x="3877" y="9434"/>
                    <a:pt x="3911" y="9372"/>
                  </a:cubicBezTo>
                  <a:lnTo>
                    <a:pt x="4358" y="8560"/>
                  </a:lnTo>
                  <a:lnTo>
                    <a:pt x="5549" y="8560"/>
                  </a:lnTo>
                  <a:cubicBezTo>
                    <a:pt x="5809" y="8560"/>
                    <a:pt x="5809" y="8175"/>
                    <a:pt x="5549" y="8175"/>
                  </a:cubicBezTo>
                  <a:lnTo>
                    <a:pt x="4574" y="8175"/>
                  </a:lnTo>
                  <a:lnTo>
                    <a:pt x="4627" y="8075"/>
                  </a:lnTo>
                  <a:lnTo>
                    <a:pt x="4809" y="7738"/>
                  </a:lnTo>
                  <a:lnTo>
                    <a:pt x="8408" y="7738"/>
                  </a:lnTo>
                  <a:lnTo>
                    <a:pt x="8648" y="8175"/>
                  </a:lnTo>
                  <a:lnTo>
                    <a:pt x="6323" y="8175"/>
                  </a:lnTo>
                  <a:cubicBezTo>
                    <a:pt x="6068" y="8175"/>
                    <a:pt x="6068" y="8560"/>
                    <a:pt x="6323" y="8560"/>
                  </a:cubicBezTo>
                  <a:lnTo>
                    <a:pt x="8859" y="8560"/>
                  </a:lnTo>
                  <a:lnTo>
                    <a:pt x="9306" y="9372"/>
                  </a:lnTo>
                  <a:cubicBezTo>
                    <a:pt x="9339" y="9434"/>
                    <a:pt x="9402" y="9473"/>
                    <a:pt x="9474" y="9473"/>
                  </a:cubicBezTo>
                  <a:lnTo>
                    <a:pt x="10478" y="9473"/>
                  </a:lnTo>
                  <a:cubicBezTo>
                    <a:pt x="10627" y="9473"/>
                    <a:pt x="10718" y="9314"/>
                    <a:pt x="10651" y="9184"/>
                  </a:cubicBezTo>
                  <a:lnTo>
                    <a:pt x="9061" y="6292"/>
                  </a:lnTo>
                  <a:lnTo>
                    <a:pt x="13024" y="6292"/>
                  </a:lnTo>
                  <a:cubicBezTo>
                    <a:pt x="13130" y="6292"/>
                    <a:pt x="13216" y="6206"/>
                    <a:pt x="13216" y="6100"/>
                  </a:cubicBezTo>
                  <a:lnTo>
                    <a:pt x="13216" y="5048"/>
                  </a:lnTo>
                  <a:cubicBezTo>
                    <a:pt x="13216" y="4940"/>
                    <a:pt x="13134" y="4856"/>
                    <a:pt x="13033" y="4856"/>
                  </a:cubicBezTo>
                  <a:cubicBezTo>
                    <a:pt x="13030" y="4856"/>
                    <a:pt x="13027" y="4856"/>
                    <a:pt x="13024" y="4856"/>
                  </a:cubicBezTo>
                  <a:lnTo>
                    <a:pt x="12438" y="4856"/>
                  </a:lnTo>
                  <a:lnTo>
                    <a:pt x="12438" y="3895"/>
                  </a:lnTo>
                  <a:cubicBezTo>
                    <a:pt x="12438" y="3765"/>
                    <a:pt x="12342" y="3701"/>
                    <a:pt x="12246" y="3701"/>
                  </a:cubicBezTo>
                  <a:cubicBezTo>
                    <a:pt x="12150" y="3701"/>
                    <a:pt x="12054" y="3765"/>
                    <a:pt x="12054" y="3895"/>
                  </a:cubicBezTo>
                  <a:lnTo>
                    <a:pt x="12054" y="4856"/>
                  </a:lnTo>
                  <a:lnTo>
                    <a:pt x="1168" y="4856"/>
                  </a:lnTo>
                  <a:lnTo>
                    <a:pt x="1168" y="191"/>
                  </a:lnTo>
                  <a:cubicBezTo>
                    <a:pt x="1168" y="64"/>
                    <a:pt x="1071" y="0"/>
                    <a:pt x="9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915656" y="1599047"/>
              <a:ext cx="206534" cy="138963"/>
            </a:xfrm>
            <a:custGeom>
              <a:avLst/>
              <a:gdLst/>
              <a:ahLst/>
              <a:cxnLst/>
              <a:rect l="l" t="t" r="r" b="b"/>
              <a:pathLst>
                <a:path w="7889" h="5308" extrusionOk="0">
                  <a:moveTo>
                    <a:pt x="7043" y="388"/>
                  </a:moveTo>
                  <a:cubicBezTo>
                    <a:pt x="7370" y="388"/>
                    <a:pt x="7533" y="787"/>
                    <a:pt x="7302" y="1017"/>
                  </a:cubicBezTo>
                  <a:cubicBezTo>
                    <a:pt x="7228" y="1092"/>
                    <a:pt x="7136" y="1125"/>
                    <a:pt x="7045" y="1125"/>
                  </a:cubicBezTo>
                  <a:cubicBezTo>
                    <a:pt x="6856" y="1125"/>
                    <a:pt x="6673" y="979"/>
                    <a:pt x="6673" y="758"/>
                  </a:cubicBezTo>
                  <a:cubicBezTo>
                    <a:pt x="6673" y="556"/>
                    <a:pt x="6841" y="388"/>
                    <a:pt x="7043" y="388"/>
                  </a:cubicBezTo>
                  <a:close/>
                  <a:moveTo>
                    <a:pt x="2892" y="1613"/>
                  </a:moveTo>
                  <a:cubicBezTo>
                    <a:pt x="3219" y="1613"/>
                    <a:pt x="3382" y="2007"/>
                    <a:pt x="3152" y="2237"/>
                  </a:cubicBezTo>
                  <a:cubicBezTo>
                    <a:pt x="3077" y="2312"/>
                    <a:pt x="2985" y="2345"/>
                    <a:pt x="2896" y="2345"/>
                  </a:cubicBezTo>
                  <a:cubicBezTo>
                    <a:pt x="2707" y="2345"/>
                    <a:pt x="2527" y="2199"/>
                    <a:pt x="2527" y="1978"/>
                  </a:cubicBezTo>
                  <a:cubicBezTo>
                    <a:pt x="2527" y="1776"/>
                    <a:pt x="2690" y="1613"/>
                    <a:pt x="2892" y="1613"/>
                  </a:cubicBezTo>
                  <a:close/>
                  <a:moveTo>
                    <a:pt x="5160" y="2910"/>
                  </a:moveTo>
                  <a:cubicBezTo>
                    <a:pt x="5486" y="2910"/>
                    <a:pt x="5650" y="3304"/>
                    <a:pt x="5419" y="3535"/>
                  </a:cubicBezTo>
                  <a:cubicBezTo>
                    <a:pt x="5345" y="3609"/>
                    <a:pt x="5253" y="3642"/>
                    <a:pt x="5163" y="3642"/>
                  </a:cubicBezTo>
                  <a:cubicBezTo>
                    <a:pt x="4975" y="3642"/>
                    <a:pt x="4795" y="3496"/>
                    <a:pt x="4795" y="3275"/>
                  </a:cubicBezTo>
                  <a:cubicBezTo>
                    <a:pt x="4795" y="3073"/>
                    <a:pt x="4958" y="2910"/>
                    <a:pt x="5160" y="2910"/>
                  </a:cubicBezTo>
                  <a:close/>
                  <a:moveTo>
                    <a:pt x="1052" y="4183"/>
                  </a:moveTo>
                  <a:cubicBezTo>
                    <a:pt x="1254" y="4183"/>
                    <a:pt x="1422" y="4346"/>
                    <a:pt x="1422" y="4548"/>
                  </a:cubicBezTo>
                  <a:cubicBezTo>
                    <a:pt x="1422" y="4769"/>
                    <a:pt x="1240" y="4916"/>
                    <a:pt x="1050" y="4916"/>
                  </a:cubicBezTo>
                  <a:cubicBezTo>
                    <a:pt x="959" y="4916"/>
                    <a:pt x="867" y="4882"/>
                    <a:pt x="793" y="4808"/>
                  </a:cubicBezTo>
                  <a:cubicBezTo>
                    <a:pt x="562" y="4577"/>
                    <a:pt x="726" y="4183"/>
                    <a:pt x="1052" y="4183"/>
                  </a:cubicBezTo>
                  <a:close/>
                  <a:moveTo>
                    <a:pt x="7042" y="1"/>
                  </a:moveTo>
                  <a:cubicBezTo>
                    <a:pt x="6828" y="1"/>
                    <a:pt x="6618" y="90"/>
                    <a:pt x="6471" y="263"/>
                  </a:cubicBezTo>
                  <a:cubicBezTo>
                    <a:pt x="6221" y="551"/>
                    <a:pt x="6226" y="979"/>
                    <a:pt x="6481" y="1262"/>
                  </a:cubicBezTo>
                  <a:lnTo>
                    <a:pt x="5400" y="2559"/>
                  </a:lnTo>
                  <a:cubicBezTo>
                    <a:pt x="5323" y="2535"/>
                    <a:pt x="5244" y="2523"/>
                    <a:pt x="5166" y="2523"/>
                  </a:cubicBezTo>
                  <a:cubicBezTo>
                    <a:pt x="4941" y="2523"/>
                    <a:pt x="4721" y="2622"/>
                    <a:pt x="4578" y="2804"/>
                  </a:cubicBezTo>
                  <a:lnTo>
                    <a:pt x="3598" y="2252"/>
                  </a:lnTo>
                  <a:cubicBezTo>
                    <a:pt x="3793" y="1747"/>
                    <a:pt x="3413" y="1227"/>
                    <a:pt x="2897" y="1227"/>
                  </a:cubicBezTo>
                  <a:cubicBezTo>
                    <a:pt x="2853" y="1227"/>
                    <a:pt x="2808" y="1230"/>
                    <a:pt x="2762" y="1238"/>
                  </a:cubicBezTo>
                  <a:cubicBezTo>
                    <a:pt x="2186" y="1339"/>
                    <a:pt x="1941" y="2036"/>
                    <a:pt x="2330" y="2478"/>
                  </a:cubicBezTo>
                  <a:lnTo>
                    <a:pt x="1297" y="3832"/>
                  </a:lnTo>
                  <a:cubicBezTo>
                    <a:pt x="1220" y="3808"/>
                    <a:pt x="1139" y="3794"/>
                    <a:pt x="1052" y="3794"/>
                  </a:cubicBezTo>
                  <a:cubicBezTo>
                    <a:pt x="240" y="3794"/>
                    <a:pt x="0" y="4899"/>
                    <a:pt x="740" y="5235"/>
                  </a:cubicBezTo>
                  <a:cubicBezTo>
                    <a:pt x="850" y="5285"/>
                    <a:pt x="959" y="5308"/>
                    <a:pt x="1062" y="5308"/>
                  </a:cubicBezTo>
                  <a:cubicBezTo>
                    <a:pt x="1654" y="5308"/>
                    <a:pt x="2077" y="4572"/>
                    <a:pt x="1619" y="4049"/>
                  </a:cubicBezTo>
                  <a:lnTo>
                    <a:pt x="2647" y="2694"/>
                  </a:lnTo>
                  <a:cubicBezTo>
                    <a:pt x="2726" y="2720"/>
                    <a:pt x="2807" y="2733"/>
                    <a:pt x="2888" y="2733"/>
                  </a:cubicBezTo>
                  <a:cubicBezTo>
                    <a:pt x="3060" y="2733"/>
                    <a:pt x="3231" y="2675"/>
                    <a:pt x="3368" y="2564"/>
                  </a:cubicBezTo>
                  <a:lnTo>
                    <a:pt x="4415" y="3160"/>
                  </a:lnTo>
                  <a:cubicBezTo>
                    <a:pt x="4340" y="3630"/>
                    <a:pt x="4715" y="4031"/>
                    <a:pt x="5163" y="4031"/>
                  </a:cubicBezTo>
                  <a:cubicBezTo>
                    <a:pt x="5233" y="4031"/>
                    <a:pt x="5304" y="4021"/>
                    <a:pt x="5376" y="4001"/>
                  </a:cubicBezTo>
                  <a:cubicBezTo>
                    <a:pt x="5904" y="3842"/>
                    <a:pt x="6092" y="3184"/>
                    <a:pt x="5722" y="2771"/>
                  </a:cubicBezTo>
                  <a:lnTo>
                    <a:pt x="6803" y="1474"/>
                  </a:lnTo>
                  <a:cubicBezTo>
                    <a:pt x="6881" y="1500"/>
                    <a:pt x="6961" y="1512"/>
                    <a:pt x="7040" y="1512"/>
                  </a:cubicBezTo>
                  <a:cubicBezTo>
                    <a:pt x="7324" y="1512"/>
                    <a:pt x="7592" y="1351"/>
                    <a:pt x="7720" y="1085"/>
                  </a:cubicBezTo>
                  <a:cubicBezTo>
                    <a:pt x="7888" y="743"/>
                    <a:pt x="7773" y="335"/>
                    <a:pt x="7456" y="124"/>
                  </a:cubicBezTo>
                  <a:cubicBezTo>
                    <a:pt x="7329" y="41"/>
                    <a:pt x="7185" y="1"/>
                    <a:pt x="704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raw.githubusercontent.com/AngelineVictoriano/Datathon/main/plots/Rplot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946" y="573258"/>
            <a:ext cx="5289454" cy="4297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519027" cy="3656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dirty="0"/>
              <a:t>Increased </a:t>
            </a:r>
            <a:r>
              <a:rPr lang="en" dirty="0" smtClean="0"/>
              <a:t>SPENDING </a:t>
            </a:r>
            <a:r>
              <a:rPr lang="en-US" dirty="0"/>
              <a:t>≠</a:t>
            </a:r>
            <a:r>
              <a:rPr lang="en" dirty="0" smtClean="0"/>
              <a:t> great HEALTHCARE OUTCOMES</a:t>
            </a:r>
            <a:endParaRPr dirty="0"/>
          </a:p>
        </p:txBody>
      </p:sp>
      <p:sp>
        <p:nvSpPr>
          <p:cNvPr id="2" name="AutoShape 2" descr="blob:https://web.whatsapp.com/76befe5a-5bfe-4052-85bb-0505dafcaaf4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blob:https://web.whatsapp.com/76befe5a-5bfe-4052-85bb-0505dafcaaf4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024" y="1201470"/>
            <a:ext cx="5949985" cy="367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43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Universal healthcare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975360" y="1350498"/>
            <a:ext cx="64992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Universal health </a:t>
            </a:r>
            <a:r>
              <a:rPr lang="en-GB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care </a:t>
            </a:r>
            <a:r>
              <a:rPr lang="en-GB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is where health </a:t>
            </a:r>
            <a:r>
              <a:rPr lang="en-GB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care provided to all individuals regardless of gender, race, region, age, health status, income, or wealth. The state can provide universal health care in many ways, including the following: </a:t>
            </a:r>
            <a:endParaRPr lang="en-GB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endParaRPr lang="en-GB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Paying health care providers from a single </a:t>
            </a:r>
            <a:r>
              <a:rPr lang="en-GB" dirty="0" smtClean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organization (single </a:t>
            </a:r>
            <a:r>
              <a:rPr lang="en-GB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payer)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Subsidizing </a:t>
            </a:r>
            <a:r>
              <a:rPr lang="en-GB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coverage through the private </a:t>
            </a:r>
            <a:r>
              <a:rPr lang="en-GB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Providing </a:t>
            </a:r>
            <a:r>
              <a:rPr lang="en-GB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vouchers or refundable tax credits to obtain health </a:t>
            </a:r>
            <a:r>
              <a:rPr lang="en-GB" dirty="0" smtClean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r>
              <a:rPr lang="en-GB" dirty="0" smtClean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Also known as compulsory or state healthcare financing</a:t>
            </a:r>
          </a:p>
        </p:txBody>
      </p:sp>
    </p:spTree>
    <p:extLst>
      <p:ext uri="{BB962C8B-B14F-4D97-AF65-F5344CB8AC3E}">
        <p14:creationId xmlns:p14="http://schemas.microsoft.com/office/powerpoint/2010/main" val="1800131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Impact on primary care and secondary care</a:t>
            </a:r>
            <a:endParaRPr lang="en-GB" dirty="0"/>
          </a:p>
        </p:txBody>
      </p:sp>
      <p:pic>
        <p:nvPicPr>
          <p:cNvPr id="4102" name="Picture 6" descr="UHC_cervicalScreen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69" y="1286787"/>
            <a:ext cx="3634230" cy="3360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kneeReplacemen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8197" y="1286787"/>
            <a:ext cx="3634230" cy="3360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08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heading in right direction.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we need to do more</a:t>
            </a:r>
            <a:endParaRPr/>
          </a:p>
        </p:txBody>
      </p:sp>
      <p:pic>
        <p:nvPicPr>
          <p:cNvPr id="6146" name="Picture 2" descr="Rplot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5132" y="1376493"/>
            <a:ext cx="4073735" cy="3309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sometric Linear Healthcare Center by Slidesgo">
  <a:themeElements>
    <a:clrScheme name="Simple Light">
      <a:dk1>
        <a:srgbClr val="3A5AA3"/>
      </a:dk1>
      <a:lt1>
        <a:srgbClr val="FFFFFF"/>
      </a:lt1>
      <a:dk2>
        <a:srgbClr val="000000"/>
      </a:dk2>
      <a:lt2>
        <a:srgbClr val="FA8396"/>
      </a:lt2>
      <a:accent1>
        <a:srgbClr val="BFD6FF"/>
      </a:accent1>
      <a:accent2>
        <a:srgbClr val="E5F0FE"/>
      </a:accent2>
      <a:accent3>
        <a:srgbClr val="3A5AA3"/>
      </a:accent3>
      <a:accent4>
        <a:srgbClr val="D85D70"/>
      </a:accent4>
      <a:accent5>
        <a:srgbClr val="9CD597"/>
      </a:accent5>
      <a:accent6>
        <a:srgbClr val="D9D9D9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314</Words>
  <Application>Microsoft Office PowerPoint</Application>
  <PresentationFormat>On-screen Show (16:9)</PresentationFormat>
  <Paragraphs>52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 Rounded</vt:lpstr>
      <vt:lpstr>Nunito</vt:lpstr>
      <vt:lpstr>Staatliches</vt:lpstr>
      <vt:lpstr>Arial</vt:lpstr>
      <vt:lpstr>Avenir</vt:lpstr>
      <vt:lpstr>Maven Pro Black</vt:lpstr>
      <vt:lpstr>Isometric Linear Healthcare Center by Slidesgo</vt:lpstr>
      <vt:lpstr>Universal healthcare path to effective, fairer and healthier world?</vt:lpstr>
      <vt:lpstr>Meet the hexdata team</vt:lpstr>
      <vt:lpstr>Universal health coverage everyone, everywhere</vt:lpstr>
      <vt:lpstr>Can we eat a cake and have it too?</vt:lpstr>
      <vt:lpstr>PowerPoint Presentation</vt:lpstr>
      <vt:lpstr>Increased SPENDING ≠ great HEALTHCARE OUTCOMES</vt:lpstr>
      <vt:lpstr>Universal healthcare</vt:lpstr>
      <vt:lpstr>Impact on primary care and secondary care</vt:lpstr>
      <vt:lpstr>We are heading in right direction. But we need to do more</vt:lpstr>
      <vt:lpstr>—1948 WHO Constitution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Universal healthcare path to effective, fairer and healthier world?</dc:title>
  <dc:creator>SanthoshKumar GV</dc:creator>
  <cp:lastModifiedBy>Microsoft account</cp:lastModifiedBy>
  <cp:revision>15</cp:revision>
  <dcterms:modified xsi:type="dcterms:W3CDTF">2022-11-28T18:58:42Z</dcterms:modified>
</cp:coreProperties>
</file>